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91" r:id="rId6"/>
    <p:sldId id="290" r:id="rId7"/>
    <p:sldId id="292" r:id="rId8"/>
    <p:sldId id="275" r:id="rId9"/>
    <p:sldId id="276" r:id="rId10"/>
    <p:sldId id="277" r:id="rId11"/>
    <p:sldId id="279" r:id="rId12"/>
    <p:sldId id="299" r:id="rId13"/>
    <p:sldId id="300" r:id="rId14"/>
    <p:sldId id="296" r:id="rId15"/>
    <p:sldId id="301" r:id="rId16"/>
    <p:sldId id="284" r:id="rId17"/>
    <p:sldId id="289"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Duthie" initials="PD" lastIdx="1" clrIdx="0">
    <p:extLst>
      <p:ext uri="{19B8F6BF-5375-455C-9EA6-DF929625EA0E}">
        <p15:presenceInfo xmlns:p15="http://schemas.microsoft.com/office/powerpoint/2012/main" userId="S::paul.duthie@scotent.co.uk::8b2d0ca7-b2cc-4189-8bae-688185d022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7B6C9-049D-418D-AF98-800EB4E591A4}" v="73" dt="2022-03-10T17:14:39.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Duthie" userId="8b2d0ca7-b2cc-4189-8bae-688185d02286" providerId="ADAL" clId="{6B27B6C9-049D-418D-AF98-800EB4E591A4}"/>
    <pc:docChg chg="undo custSel addSld delSld modSld">
      <pc:chgData name="Paul Duthie" userId="8b2d0ca7-b2cc-4189-8bae-688185d02286" providerId="ADAL" clId="{6B27B6C9-049D-418D-AF98-800EB4E591A4}" dt="2022-03-11T11:19:45.725" v="245" actId="20577"/>
      <pc:docMkLst>
        <pc:docMk/>
      </pc:docMkLst>
      <pc:sldChg chg="modSp mod">
        <pc:chgData name="Paul Duthie" userId="8b2d0ca7-b2cc-4189-8bae-688185d02286" providerId="ADAL" clId="{6B27B6C9-049D-418D-AF98-800EB4E591A4}" dt="2022-03-07T12:04:21.831" v="0" actId="404"/>
        <pc:sldMkLst>
          <pc:docMk/>
          <pc:sldMk cId="305248982" sldId="256"/>
        </pc:sldMkLst>
        <pc:spChg chg="mod">
          <ac:chgData name="Paul Duthie" userId="8b2d0ca7-b2cc-4189-8bae-688185d02286" providerId="ADAL" clId="{6B27B6C9-049D-418D-AF98-800EB4E591A4}" dt="2022-03-07T12:04:21.831" v="0" actId="404"/>
          <ac:spMkLst>
            <pc:docMk/>
            <pc:sldMk cId="305248982" sldId="256"/>
            <ac:spMk id="2" creationId="{00000000-0000-0000-0000-000000000000}"/>
          </ac:spMkLst>
        </pc:spChg>
      </pc:sldChg>
      <pc:sldChg chg="del">
        <pc:chgData name="Paul Duthie" userId="8b2d0ca7-b2cc-4189-8bae-688185d02286" providerId="ADAL" clId="{6B27B6C9-049D-418D-AF98-800EB4E591A4}" dt="2022-03-07T12:04:56.833" v="5" actId="47"/>
        <pc:sldMkLst>
          <pc:docMk/>
          <pc:sldMk cId="1616535546" sldId="257"/>
        </pc:sldMkLst>
      </pc:sldChg>
      <pc:sldChg chg="del">
        <pc:chgData name="Paul Duthie" userId="8b2d0ca7-b2cc-4189-8bae-688185d02286" providerId="ADAL" clId="{6B27B6C9-049D-418D-AF98-800EB4E591A4}" dt="2022-03-07T14:19:05.853" v="22" actId="47"/>
        <pc:sldMkLst>
          <pc:docMk/>
          <pc:sldMk cId="340950708" sldId="260"/>
        </pc:sldMkLst>
      </pc:sldChg>
      <pc:sldChg chg="modSp mod">
        <pc:chgData name="Paul Duthie" userId="8b2d0ca7-b2cc-4189-8bae-688185d02286" providerId="ADAL" clId="{6B27B6C9-049D-418D-AF98-800EB4E591A4}" dt="2022-03-11T11:19:45.725" v="245" actId="20577"/>
        <pc:sldMkLst>
          <pc:docMk/>
          <pc:sldMk cId="3138032332" sldId="274"/>
        </pc:sldMkLst>
        <pc:spChg chg="mod">
          <ac:chgData name="Paul Duthie" userId="8b2d0ca7-b2cc-4189-8bae-688185d02286" providerId="ADAL" clId="{6B27B6C9-049D-418D-AF98-800EB4E591A4}" dt="2022-03-11T11:19:45.725" v="245" actId="20577"/>
          <ac:spMkLst>
            <pc:docMk/>
            <pc:sldMk cId="3138032332" sldId="274"/>
            <ac:spMk id="2" creationId="{00000000-0000-0000-0000-000000000000}"/>
          </ac:spMkLst>
        </pc:spChg>
        <pc:picChg chg="mod">
          <ac:chgData name="Paul Duthie" userId="8b2d0ca7-b2cc-4189-8bae-688185d02286" providerId="ADAL" clId="{6B27B6C9-049D-418D-AF98-800EB4E591A4}" dt="2022-03-10T17:14:39.246" v="215" actId="1076"/>
          <ac:picMkLst>
            <pc:docMk/>
            <pc:sldMk cId="3138032332" sldId="274"/>
            <ac:picMk id="4" creationId="{8E6001EB-C6D7-427C-BEF1-A15744686DFE}"/>
          </ac:picMkLst>
        </pc:picChg>
      </pc:sldChg>
      <pc:sldChg chg="delSp modSp mod">
        <pc:chgData name="Paul Duthie" userId="8b2d0ca7-b2cc-4189-8bae-688185d02286" providerId="ADAL" clId="{6B27B6C9-049D-418D-AF98-800EB4E591A4}" dt="2022-03-09T10:16:09.688" v="137" actId="27636"/>
        <pc:sldMkLst>
          <pc:docMk/>
          <pc:sldMk cId="955970565" sldId="275"/>
        </pc:sldMkLst>
        <pc:spChg chg="mod">
          <ac:chgData name="Paul Duthie" userId="8b2d0ca7-b2cc-4189-8bae-688185d02286" providerId="ADAL" clId="{6B27B6C9-049D-418D-AF98-800EB4E591A4}" dt="2022-03-07T14:46:45.980" v="126" actId="14100"/>
          <ac:spMkLst>
            <pc:docMk/>
            <pc:sldMk cId="955970565" sldId="275"/>
            <ac:spMk id="2" creationId="{87659E7D-6E9E-412F-9F8E-F2BA0D2AC21F}"/>
          </ac:spMkLst>
        </pc:spChg>
        <pc:spChg chg="mod">
          <ac:chgData name="Paul Duthie" userId="8b2d0ca7-b2cc-4189-8bae-688185d02286" providerId="ADAL" clId="{6B27B6C9-049D-418D-AF98-800EB4E591A4}" dt="2022-03-09T10:16:09.688" v="137" actId="27636"/>
          <ac:spMkLst>
            <pc:docMk/>
            <pc:sldMk cId="955970565" sldId="275"/>
            <ac:spMk id="3" creationId="{74F484D6-C6B3-459D-8B5A-7BA5FC243395}"/>
          </ac:spMkLst>
        </pc:spChg>
        <pc:picChg chg="mod">
          <ac:chgData name="Paul Duthie" userId="8b2d0ca7-b2cc-4189-8bae-688185d02286" providerId="ADAL" clId="{6B27B6C9-049D-418D-AF98-800EB4E591A4}" dt="2022-03-07T14:19:28.375" v="26" actId="1076"/>
          <ac:picMkLst>
            <pc:docMk/>
            <pc:sldMk cId="955970565" sldId="275"/>
            <ac:picMk id="4" creationId="{B125B6B1-1F15-4089-B74D-048F85A7701E}"/>
          </ac:picMkLst>
        </pc:picChg>
        <pc:picChg chg="del">
          <ac:chgData name="Paul Duthie" userId="8b2d0ca7-b2cc-4189-8bae-688185d02286" providerId="ADAL" clId="{6B27B6C9-049D-418D-AF98-800EB4E591A4}" dt="2022-03-09T10:15:25.616" v="128" actId="478"/>
          <ac:picMkLst>
            <pc:docMk/>
            <pc:sldMk cId="955970565" sldId="275"/>
            <ac:picMk id="6" creationId="{8EEFE0F0-6EFA-44E4-B1A6-2936156846C6}"/>
          </ac:picMkLst>
        </pc:picChg>
        <pc:picChg chg="del">
          <ac:chgData name="Paul Duthie" userId="8b2d0ca7-b2cc-4189-8bae-688185d02286" providerId="ADAL" clId="{6B27B6C9-049D-418D-AF98-800EB4E591A4}" dt="2022-03-09T10:15:26.458" v="129" actId="478"/>
          <ac:picMkLst>
            <pc:docMk/>
            <pc:sldMk cId="955970565" sldId="275"/>
            <ac:picMk id="8" creationId="{B916F47A-FC47-4818-B1AD-2DAFC5091CA7}"/>
          </ac:picMkLst>
        </pc:picChg>
        <pc:picChg chg="del">
          <ac:chgData name="Paul Duthie" userId="8b2d0ca7-b2cc-4189-8bae-688185d02286" providerId="ADAL" clId="{6B27B6C9-049D-418D-AF98-800EB4E591A4}" dt="2022-03-09T10:15:27.137" v="130" actId="478"/>
          <ac:picMkLst>
            <pc:docMk/>
            <pc:sldMk cId="955970565" sldId="275"/>
            <ac:picMk id="10" creationId="{42415F08-2585-4614-B103-2279B143A753}"/>
          </ac:picMkLst>
        </pc:picChg>
      </pc:sldChg>
      <pc:sldChg chg="addSp delSp modSp mod">
        <pc:chgData name="Paul Duthie" userId="8b2d0ca7-b2cc-4189-8bae-688185d02286" providerId="ADAL" clId="{6B27B6C9-049D-418D-AF98-800EB4E591A4}" dt="2022-03-07T14:21:03.239" v="37" actId="14100"/>
        <pc:sldMkLst>
          <pc:docMk/>
          <pc:sldMk cId="662838103" sldId="277"/>
        </pc:sldMkLst>
        <pc:spChg chg="mod">
          <ac:chgData name="Paul Duthie" userId="8b2d0ca7-b2cc-4189-8bae-688185d02286" providerId="ADAL" clId="{6B27B6C9-049D-418D-AF98-800EB4E591A4}" dt="2022-03-07T14:21:03.239" v="37" actId="14100"/>
          <ac:spMkLst>
            <pc:docMk/>
            <pc:sldMk cId="662838103" sldId="277"/>
            <ac:spMk id="2" creationId="{B6E6D77F-CB72-4B5C-B40F-61E6F4974750}"/>
          </ac:spMkLst>
        </pc:spChg>
        <pc:spChg chg="mod">
          <ac:chgData name="Paul Duthie" userId="8b2d0ca7-b2cc-4189-8bae-688185d02286" providerId="ADAL" clId="{6B27B6C9-049D-418D-AF98-800EB4E591A4}" dt="2022-03-07T14:20:57.643" v="36" actId="14100"/>
          <ac:spMkLst>
            <pc:docMk/>
            <pc:sldMk cId="662838103" sldId="277"/>
            <ac:spMk id="3" creationId="{62182F11-3FCD-4D0A-B878-A84CCF46EC0D}"/>
          </ac:spMkLst>
        </pc:spChg>
        <pc:picChg chg="add mod">
          <ac:chgData name="Paul Duthie" userId="8b2d0ca7-b2cc-4189-8bae-688185d02286" providerId="ADAL" clId="{6B27B6C9-049D-418D-AF98-800EB4E591A4}" dt="2022-03-07T14:20:46.206" v="34"/>
          <ac:picMkLst>
            <pc:docMk/>
            <pc:sldMk cId="662838103" sldId="277"/>
            <ac:picMk id="5" creationId="{C953054B-794C-4061-8FCD-D928A5241FB2}"/>
          </ac:picMkLst>
        </pc:picChg>
        <pc:picChg chg="add mod">
          <ac:chgData name="Paul Duthie" userId="8b2d0ca7-b2cc-4189-8bae-688185d02286" providerId="ADAL" clId="{6B27B6C9-049D-418D-AF98-800EB4E591A4}" dt="2022-03-07T14:20:51.085" v="35"/>
          <ac:picMkLst>
            <pc:docMk/>
            <pc:sldMk cId="662838103" sldId="277"/>
            <ac:picMk id="6" creationId="{4401E7FA-BB9F-4A58-B15D-B9265D750EC3}"/>
          </ac:picMkLst>
        </pc:picChg>
        <pc:picChg chg="del">
          <ac:chgData name="Paul Duthie" userId="8b2d0ca7-b2cc-4189-8bae-688185d02286" providerId="ADAL" clId="{6B27B6C9-049D-418D-AF98-800EB4E591A4}" dt="2022-03-07T14:20:41.187" v="33" actId="478"/>
          <ac:picMkLst>
            <pc:docMk/>
            <pc:sldMk cId="662838103" sldId="277"/>
            <ac:picMk id="9" creationId="{9FF7F694-7AD5-4869-BFB5-8D625B65A15F}"/>
          </ac:picMkLst>
        </pc:picChg>
      </pc:sldChg>
      <pc:sldChg chg="modSp mod">
        <pc:chgData name="Paul Duthie" userId="8b2d0ca7-b2cc-4189-8bae-688185d02286" providerId="ADAL" clId="{6B27B6C9-049D-418D-AF98-800EB4E591A4}" dt="2022-03-07T14:22:11.003" v="41" actId="14100"/>
        <pc:sldMkLst>
          <pc:docMk/>
          <pc:sldMk cId="3784838483" sldId="279"/>
        </pc:sldMkLst>
        <pc:spChg chg="mod">
          <ac:chgData name="Paul Duthie" userId="8b2d0ca7-b2cc-4189-8bae-688185d02286" providerId="ADAL" clId="{6B27B6C9-049D-418D-AF98-800EB4E591A4}" dt="2022-03-07T14:22:11.003" v="41" actId="14100"/>
          <ac:spMkLst>
            <pc:docMk/>
            <pc:sldMk cId="3784838483" sldId="279"/>
            <ac:spMk id="2" creationId="{E42FBFF3-36F6-44DE-ADF0-F9812D752C7B}"/>
          </ac:spMkLst>
        </pc:spChg>
      </pc:sldChg>
      <pc:sldChg chg="del">
        <pc:chgData name="Paul Duthie" userId="8b2d0ca7-b2cc-4189-8bae-688185d02286" providerId="ADAL" clId="{6B27B6C9-049D-418D-AF98-800EB4E591A4}" dt="2022-03-07T14:43:57.458" v="118" actId="47"/>
        <pc:sldMkLst>
          <pc:docMk/>
          <pc:sldMk cId="2143086651" sldId="281"/>
        </pc:sldMkLst>
      </pc:sldChg>
      <pc:sldChg chg="modSp mod">
        <pc:chgData name="Paul Duthie" userId="8b2d0ca7-b2cc-4189-8bae-688185d02286" providerId="ADAL" clId="{6B27B6C9-049D-418D-AF98-800EB4E591A4}" dt="2022-03-07T14:44:33.439" v="119" actId="14100"/>
        <pc:sldMkLst>
          <pc:docMk/>
          <pc:sldMk cId="2143429668" sldId="284"/>
        </pc:sldMkLst>
        <pc:spChg chg="mod">
          <ac:chgData name="Paul Duthie" userId="8b2d0ca7-b2cc-4189-8bae-688185d02286" providerId="ADAL" clId="{6B27B6C9-049D-418D-AF98-800EB4E591A4}" dt="2022-03-07T14:44:33.439" v="119" actId="14100"/>
          <ac:spMkLst>
            <pc:docMk/>
            <pc:sldMk cId="2143429668" sldId="284"/>
            <ac:spMk id="2" creationId="{A466FADF-F9A1-4B3C-AAAD-27ED9D61D063}"/>
          </ac:spMkLst>
        </pc:spChg>
      </pc:sldChg>
      <pc:sldChg chg="del">
        <pc:chgData name="Paul Duthie" userId="8b2d0ca7-b2cc-4189-8bae-688185d02286" providerId="ADAL" clId="{6B27B6C9-049D-418D-AF98-800EB4E591A4}" dt="2022-03-07T14:42:11.250" v="115" actId="2696"/>
        <pc:sldMkLst>
          <pc:docMk/>
          <pc:sldMk cId="3334520649" sldId="286"/>
        </pc:sldMkLst>
      </pc:sldChg>
      <pc:sldChg chg="addSp delSp modSp del mod">
        <pc:chgData name="Paul Duthie" userId="8b2d0ca7-b2cc-4189-8bae-688185d02286" providerId="ADAL" clId="{6B27B6C9-049D-418D-AF98-800EB4E591A4}" dt="2022-03-07T14:18:47.169" v="20" actId="47"/>
        <pc:sldMkLst>
          <pc:docMk/>
          <pc:sldMk cId="2732477290" sldId="288"/>
        </pc:sldMkLst>
        <pc:spChg chg="mod">
          <ac:chgData name="Paul Duthie" userId="8b2d0ca7-b2cc-4189-8bae-688185d02286" providerId="ADAL" clId="{6B27B6C9-049D-418D-AF98-800EB4E591A4}" dt="2022-03-07T14:17:08.546" v="16" actId="1076"/>
          <ac:spMkLst>
            <pc:docMk/>
            <pc:sldMk cId="2732477290" sldId="288"/>
            <ac:spMk id="2" creationId="{87659E7D-6E9E-412F-9F8E-F2BA0D2AC21F}"/>
          </ac:spMkLst>
        </pc:spChg>
        <pc:spChg chg="mod">
          <ac:chgData name="Paul Duthie" userId="8b2d0ca7-b2cc-4189-8bae-688185d02286" providerId="ADAL" clId="{6B27B6C9-049D-418D-AF98-800EB4E591A4}" dt="2022-03-07T14:16:53.773" v="15" actId="27636"/>
          <ac:spMkLst>
            <pc:docMk/>
            <pc:sldMk cId="2732477290" sldId="288"/>
            <ac:spMk id="3" creationId="{74F484D6-C6B3-459D-8B5A-7BA5FC243395}"/>
          </ac:spMkLst>
        </pc:spChg>
        <pc:picChg chg="add mod">
          <ac:chgData name="Paul Duthie" userId="8b2d0ca7-b2cc-4189-8bae-688185d02286" providerId="ADAL" clId="{6B27B6C9-049D-418D-AF98-800EB4E591A4}" dt="2022-03-07T14:17:23.398" v="17" actId="1076"/>
          <ac:picMkLst>
            <pc:docMk/>
            <pc:sldMk cId="2732477290" sldId="288"/>
            <ac:picMk id="5" creationId="{362D3C65-8578-4E3F-9AE5-8B5DC2CEFEB8}"/>
          </ac:picMkLst>
        </pc:picChg>
        <pc:picChg chg="del">
          <ac:chgData name="Paul Duthie" userId="8b2d0ca7-b2cc-4189-8bae-688185d02286" providerId="ADAL" clId="{6B27B6C9-049D-418D-AF98-800EB4E591A4}" dt="2022-03-07T12:05:23.966" v="7" actId="478"/>
          <ac:picMkLst>
            <pc:docMk/>
            <pc:sldMk cId="2732477290" sldId="288"/>
            <ac:picMk id="7" creationId="{2E8BE562-68FF-47BD-9235-9ED3F5C6BFA3}"/>
          </ac:picMkLst>
        </pc:picChg>
      </pc:sldChg>
      <pc:sldChg chg="modSp mod">
        <pc:chgData name="Paul Duthie" userId="8b2d0ca7-b2cc-4189-8bae-688185d02286" providerId="ADAL" clId="{6B27B6C9-049D-418D-AF98-800EB4E591A4}" dt="2022-03-09T10:22:07.499" v="177" actId="14100"/>
        <pc:sldMkLst>
          <pc:docMk/>
          <pc:sldMk cId="2587377067" sldId="289"/>
        </pc:sldMkLst>
        <pc:spChg chg="mod">
          <ac:chgData name="Paul Duthie" userId="8b2d0ca7-b2cc-4189-8bae-688185d02286" providerId="ADAL" clId="{6B27B6C9-049D-418D-AF98-800EB4E591A4}" dt="2022-03-09T10:20:33.091" v="159" actId="14100"/>
          <ac:spMkLst>
            <pc:docMk/>
            <pc:sldMk cId="2587377067" sldId="289"/>
            <ac:spMk id="2" creationId="{90BACFF2-773A-4E1E-8EB9-8457220EF6C7}"/>
          </ac:spMkLst>
        </pc:spChg>
        <pc:spChg chg="mod">
          <ac:chgData name="Paul Duthie" userId="8b2d0ca7-b2cc-4189-8bae-688185d02286" providerId="ADAL" clId="{6B27B6C9-049D-418D-AF98-800EB4E591A4}" dt="2022-03-09T10:22:07.499" v="177" actId="14100"/>
          <ac:spMkLst>
            <pc:docMk/>
            <pc:sldMk cId="2587377067" sldId="289"/>
            <ac:spMk id="3" creationId="{E101DA80-7742-44C4-AE32-D2B63266C110}"/>
          </ac:spMkLst>
        </pc:spChg>
      </pc:sldChg>
      <pc:sldChg chg="addSp delSp modSp new del mod modClrScheme chgLayout">
        <pc:chgData name="Paul Duthie" userId="8b2d0ca7-b2cc-4189-8bae-688185d02286" providerId="ADAL" clId="{6B27B6C9-049D-418D-AF98-800EB4E591A4}" dt="2022-03-07T12:04:54.964" v="4" actId="47"/>
        <pc:sldMkLst>
          <pc:docMk/>
          <pc:sldMk cId="1924257939" sldId="290"/>
        </pc:sldMkLst>
        <pc:spChg chg="del mod ord">
          <ac:chgData name="Paul Duthie" userId="8b2d0ca7-b2cc-4189-8bae-688185d02286" providerId="ADAL" clId="{6B27B6C9-049D-418D-AF98-800EB4E591A4}" dt="2022-03-07T12:04:42.297" v="2" actId="700"/>
          <ac:spMkLst>
            <pc:docMk/>
            <pc:sldMk cId="1924257939" sldId="290"/>
            <ac:spMk id="2" creationId="{8EC3ADC3-B91C-47AD-8E84-295457953163}"/>
          </ac:spMkLst>
        </pc:spChg>
        <pc:spChg chg="del mod ord">
          <ac:chgData name="Paul Duthie" userId="8b2d0ca7-b2cc-4189-8bae-688185d02286" providerId="ADAL" clId="{6B27B6C9-049D-418D-AF98-800EB4E591A4}" dt="2022-03-07T12:04:42.297" v="2" actId="700"/>
          <ac:spMkLst>
            <pc:docMk/>
            <pc:sldMk cId="1924257939" sldId="290"/>
            <ac:spMk id="3" creationId="{BD85660C-D335-4F16-A0C6-02079DCCB8DA}"/>
          </ac:spMkLst>
        </pc:spChg>
        <pc:spChg chg="del">
          <ac:chgData name="Paul Duthie" userId="8b2d0ca7-b2cc-4189-8bae-688185d02286" providerId="ADAL" clId="{6B27B6C9-049D-418D-AF98-800EB4E591A4}" dt="2022-03-07T12:04:42.297" v="2" actId="700"/>
          <ac:spMkLst>
            <pc:docMk/>
            <pc:sldMk cId="1924257939" sldId="290"/>
            <ac:spMk id="4" creationId="{7B880AEB-C1D1-4CBB-B526-05D1528BA245}"/>
          </ac:spMkLst>
        </pc:spChg>
        <pc:spChg chg="add mod ord">
          <ac:chgData name="Paul Duthie" userId="8b2d0ca7-b2cc-4189-8bae-688185d02286" providerId="ADAL" clId="{6B27B6C9-049D-418D-AF98-800EB4E591A4}" dt="2022-03-07T12:04:42.297" v="2" actId="700"/>
          <ac:spMkLst>
            <pc:docMk/>
            <pc:sldMk cId="1924257939" sldId="290"/>
            <ac:spMk id="5" creationId="{78968C4F-7C16-4958-9F38-E01069049F41}"/>
          </ac:spMkLst>
        </pc:spChg>
        <pc:spChg chg="add mod ord">
          <ac:chgData name="Paul Duthie" userId="8b2d0ca7-b2cc-4189-8bae-688185d02286" providerId="ADAL" clId="{6B27B6C9-049D-418D-AF98-800EB4E591A4}" dt="2022-03-07T12:04:42.297" v="2" actId="700"/>
          <ac:spMkLst>
            <pc:docMk/>
            <pc:sldMk cId="1924257939" sldId="290"/>
            <ac:spMk id="6" creationId="{B85BF0B7-E95E-4E87-A1B4-3975E71D3065}"/>
          </ac:spMkLst>
        </pc:spChg>
      </pc:sldChg>
      <pc:sldChg chg="modSp add mod">
        <pc:chgData name="Paul Duthie" userId="8b2d0ca7-b2cc-4189-8bae-688185d02286" providerId="ADAL" clId="{6B27B6C9-049D-418D-AF98-800EB4E591A4}" dt="2022-03-09T10:21:46.054" v="176" actId="1076"/>
        <pc:sldMkLst>
          <pc:docMk/>
          <pc:sldMk cId="2513459967" sldId="290"/>
        </pc:sldMkLst>
        <pc:spChg chg="mod">
          <ac:chgData name="Paul Duthie" userId="8b2d0ca7-b2cc-4189-8bae-688185d02286" providerId="ADAL" clId="{6B27B6C9-049D-418D-AF98-800EB4E591A4}" dt="2022-03-09T10:21:38.074" v="174" actId="14100"/>
          <ac:spMkLst>
            <pc:docMk/>
            <pc:sldMk cId="2513459967" sldId="290"/>
            <ac:spMk id="21" creationId="{BB60FD7A-27A2-4DC8-998F-3563F0B93357}"/>
          </ac:spMkLst>
        </pc:spChg>
        <pc:picChg chg="mod">
          <ac:chgData name="Paul Duthie" userId="8b2d0ca7-b2cc-4189-8bae-688185d02286" providerId="ADAL" clId="{6B27B6C9-049D-418D-AF98-800EB4E591A4}" dt="2022-03-09T10:21:46.054" v="176" actId="1076"/>
          <ac:picMkLst>
            <pc:docMk/>
            <pc:sldMk cId="2513459967" sldId="290"/>
            <ac:picMk id="20" creationId="{97B34D89-2695-4E49-899B-9A54F156760E}"/>
          </ac:picMkLst>
        </pc:picChg>
      </pc:sldChg>
      <pc:sldChg chg="add">
        <pc:chgData name="Paul Duthie" userId="8b2d0ca7-b2cc-4189-8bae-688185d02286" providerId="ADAL" clId="{6B27B6C9-049D-418D-AF98-800EB4E591A4}" dt="2022-03-07T12:04:43.996" v="3"/>
        <pc:sldMkLst>
          <pc:docMk/>
          <pc:sldMk cId="2176138926" sldId="291"/>
        </pc:sldMkLst>
      </pc:sldChg>
      <pc:sldChg chg="add">
        <pc:chgData name="Paul Duthie" userId="8b2d0ca7-b2cc-4189-8bae-688185d02286" providerId="ADAL" clId="{6B27B6C9-049D-418D-AF98-800EB4E591A4}" dt="2022-03-07T14:19:02.295" v="21"/>
        <pc:sldMkLst>
          <pc:docMk/>
          <pc:sldMk cId="4183604816" sldId="292"/>
        </pc:sldMkLst>
      </pc:sldChg>
      <pc:sldChg chg="modSp add mod">
        <pc:chgData name="Paul Duthie" userId="8b2d0ca7-b2cc-4189-8bae-688185d02286" providerId="ADAL" clId="{6B27B6C9-049D-418D-AF98-800EB4E591A4}" dt="2022-03-09T10:19:30.859" v="155" actId="14100"/>
        <pc:sldMkLst>
          <pc:docMk/>
          <pc:sldMk cId="1977169018" sldId="296"/>
        </pc:sldMkLst>
        <pc:spChg chg="mod">
          <ac:chgData name="Paul Duthie" userId="8b2d0ca7-b2cc-4189-8bae-688185d02286" providerId="ADAL" clId="{6B27B6C9-049D-418D-AF98-800EB4E591A4}" dt="2022-03-09T10:19:30.859" v="155" actId="14100"/>
          <ac:spMkLst>
            <pc:docMk/>
            <pc:sldMk cId="1977169018" sldId="296"/>
            <ac:spMk id="21" creationId="{BB60FD7A-27A2-4DC8-998F-3563F0B93357}"/>
          </ac:spMkLst>
        </pc:spChg>
        <pc:picChg chg="mod">
          <ac:chgData name="Paul Duthie" userId="8b2d0ca7-b2cc-4189-8bae-688185d02286" providerId="ADAL" clId="{6B27B6C9-049D-418D-AF98-800EB4E591A4}" dt="2022-03-07T14:45:07.964" v="122" actId="1076"/>
          <ac:picMkLst>
            <pc:docMk/>
            <pc:sldMk cId="1977169018" sldId="296"/>
            <ac:picMk id="5" creationId="{AA7FEFE5-92A5-4F55-A4A5-B3DF2DBC6F03}"/>
          </ac:picMkLst>
        </pc:picChg>
      </pc:sldChg>
      <pc:sldChg chg="modSp add mod">
        <pc:chgData name="Paul Duthie" userId="8b2d0ca7-b2cc-4189-8bae-688185d02286" providerId="ADAL" clId="{6B27B6C9-049D-418D-AF98-800EB4E591A4}" dt="2022-03-09T10:18:16.492" v="148" actId="14100"/>
        <pc:sldMkLst>
          <pc:docMk/>
          <pc:sldMk cId="1106526594" sldId="299"/>
        </pc:sldMkLst>
        <pc:spChg chg="mod">
          <ac:chgData name="Paul Duthie" userId="8b2d0ca7-b2cc-4189-8bae-688185d02286" providerId="ADAL" clId="{6B27B6C9-049D-418D-AF98-800EB4E591A4}" dt="2022-03-09T10:17:42.326" v="139" actId="403"/>
          <ac:spMkLst>
            <pc:docMk/>
            <pc:sldMk cId="1106526594" sldId="299"/>
            <ac:spMk id="15" creationId="{B5089210-D2C4-4592-A845-CAA593B68299}"/>
          </ac:spMkLst>
        </pc:spChg>
        <pc:spChg chg="mod">
          <ac:chgData name="Paul Duthie" userId="8b2d0ca7-b2cc-4189-8bae-688185d02286" providerId="ADAL" clId="{6B27B6C9-049D-418D-AF98-800EB4E591A4}" dt="2022-03-09T10:17:46.450" v="141" actId="403"/>
          <ac:spMkLst>
            <pc:docMk/>
            <pc:sldMk cId="1106526594" sldId="299"/>
            <ac:spMk id="18" creationId="{F956CC5A-1E4E-4C8A-8DD0-A3D39C456346}"/>
          </ac:spMkLst>
        </pc:spChg>
        <pc:spChg chg="mod">
          <ac:chgData name="Paul Duthie" userId="8b2d0ca7-b2cc-4189-8bae-688185d02286" providerId="ADAL" clId="{6B27B6C9-049D-418D-AF98-800EB4E591A4}" dt="2022-03-09T10:18:16.492" v="148" actId="14100"/>
          <ac:spMkLst>
            <pc:docMk/>
            <pc:sldMk cId="1106526594" sldId="299"/>
            <ac:spMk id="19" creationId="{E85F80A3-0E9E-45C6-92CE-4AEEDF500546}"/>
          </ac:spMkLst>
        </pc:spChg>
        <pc:spChg chg="mod">
          <ac:chgData name="Paul Duthie" userId="8b2d0ca7-b2cc-4189-8bae-688185d02286" providerId="ADAL" clId="{6B27B6C9-049D-418D-AF98-800EB4E591A4}" dt="2022-03-09T10:17:59.041" v="145" actId="14100"/>
          <ac:spMkLst>
            <pc:docMk/>
            <pc:sldMk cId="1106526594" sldId="299"/>
            <ac:spMk id="22" creationId="{1F7FC282-1A37-4A59-8CE9-2150C098B0E8}"/>
          </ac:spMkLst>
        </pc:spChg>
      </pc:sldChg>
      <pc:sldChg chg="addSp modSp add mod addCm delCm">
        <pc:chgData name="Paul Duthie" userId="8b2d0ca7-b2cc-4189-8bae-688185d02286" providerId="ADAL" clId="{6B27B6C9-049D-418D-AF98-800EB4E591A4}" dt="2022-03-10T17:00:50.198" v="211"/>
        <pc:sldMkLst>
          <pc:docMk/>
          <pc:sldMk cId="1682731548" sldId="300"/>
        </pc:sldMkLst>
        <pc:spChg chg="add mod">
          <ac:chgData name="Paul Duthie" userId="8b2d0ca7-b2cc-4189-8bae-688185d02286" providerId="ADAL" clId="{6B27B6C9-049D-418D-AF98-800EB4E591A4}" dt="2022-03-07T14:37:46.773" v="85" actId="1076"/>
          <ac:spMkLst>
            <pc:docMk/>
            <pc:sldMk cId="1682731548" sldId="300"/>
            <ac:spMk id="2" creationId="{C8022304-D52C-4118-9227-B4E9E476A297}"/>
          </ac:spMkLst>
        </pc:spChg>
        <pc:spChg chg="add mod">
          <ac:chgData name="Paul Duthie" userId="8b2d0ca7-b2cc-4189-8bae-688185d02286" providerId="ADAL" clId="{6B27B6C9-049D-418D-AF98-800EB4E591A4}" dt="2022-03-10T16:55:09.490" v="179" actId="404"/>
          <ac:spMkLst>
            <pc:docMk/>
            <pc:sldMk cId="1682731548" sldId="300"/>
            <ac:spMk id="4" creationId="{EC79D272-218D-4901-B3E3-CCA88580E764}"/>
          </ac:spMkLst>
        </pc:spChg>
        <pc:spChg chg="add mod">
          <ac:chgData name="Paul Duthie" userId="8b2d0ca7-b2cc-4189-8bae-688185d02286" providerId="ADAL" clId="{6B27B6C9-049D-418D-AF98-800EB4E591A4}" dt="2022-03-07T14:39:55.065" v="107" actId="403"/>
          <ac:spMkLst>
            <pc:docMk/>
            <pc:sldMk cId="1682731548" sldId="300"/>
            <ac:spMk id="6" creationId="{E112DF99-58D6-4DF3-BFC7-BDC1AE2DA066}"/>
          </ac:spMkLst>
        </pc:spChg>
        <pc:graphicFrameChg chg="mod modGraphic">
          <ac:chgData name="Paul Duthie" userId="8b2d0ca7-b2cc-4189-8bae-688185d02286" providerId="ADAL" clId="{6B27B6C9-049D-418D-AF98-800EB4E591A4}" dt="2022-03-09T10:19:08.633" v="151" actId="207"/>
          <ac:graphicFrameMkLst>
            <pc:docMk/>
            <pc:sldMk cId="1682731548" sldId="300"/>
            <ac:graphicFrameMk id="3" creationId="{257B5CFD-A650-45B3-8AF5-ABDAB8727E13}"/>
          </ac:graphicFrameMkLst>
        </pc:graphicFrameChg>
        <pc:graphicFrameChg chg="mod modGraphic">
          <ac:chgData name="Paul Duthie" userId="8b2d0ca7-b2cc-4189-8bae-688185d02286" providerId="ADAL" clId="{6B27B6C9-049D-418D-AF98-800EB4E591A4}" dt="2022-03-10T17:00:50.198" v="211"/>
          <ac:graphicFrameMkLst>
            <pc:docMk/>
            <pc:sldMk cId="1682731548" sldId="300"/>
            <ac:graphicFrameMk id="5" creationId="{C1F84388-7B03-4DE8-87C0-124946A51383}"/>
          </ac:graphicFrameMkLst>
        </pc:graphicFrameChg>
      </pc:sldChg>
      <pc:sldChg chg="modSp add mod">
        <pc:chgData name="Paul Duthie" userId="8b2d0ca7-b2cc-4189-8bae-688185d02286" providerId="ADAL" clId="{6B27B6C9-049D-418D-AF98-800EB4E591A4}" dt="2022-03-07T14:44:47.542" v="120" actId="1076"/>
        <pc:sldMkLst>
          <pc:docMk/>
          <pc:sldMk cId="3416603932" sldId="301"/>
        </pc:sldMkLst>
        <pc:spChg chg="mod">
          <ac:chgData name="Paul Duthie" userId="8b2d0ca7-b2cc-4189-8bae-688185d02286" providerId="ADAL" clId="{6B27B6C9-049D-418D-AF98-800EB4E591A4}" dt="2022-03-07T14:44:47.542" v="120" actId="1076"/>
          <ac:spMkLst>
            <pc:docMk/>
            <pc:sldMk cId="3416603932" sldId="301"/>
            <ac:spMk id="2" creationId="{6AA45EC9-CF67-406A-81CF-7A3E0D6D155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74B6FD-3A37-4069-8563-E2320B16DF6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GB"/>
        </a:p>
      </dgm:t>
    </dgm:pt>
    <dgm:pt modelId="{266FBC24-A02E-403F-989C-E16DA815CE14}">
      <dgm:prSet phldrT="[Text]" custT="1"/>
      <dgm:spPr>
        <a:solidFill>
          <a:srgbClr val="EBCA28"/>
        </a:solidFill>
      </dgm:spPr>
      <dgm:t>
        <a:bodyPr/>
        <a:lstStyle/>
        <a:p>
          <a:r>
            <a:rPr lang="en-GB" sz="1800" dirty="0">
              <a:solidFill>
                <a:schemeClr val="accent6">
                  <a:lumMod val="50000"/>
                </a:schemeClr>
              </a:solidFill>
            </a:rPr>
            <a:t>Research &amp; Incubation</a:t>
          </a:r>
        </a:p>
      </dgm:t>
    </dgm:pt>
    <dgm:pt modelId="{A1A5490E-086B-4F1D-A394-1B99945D3465}" type="parTrans" cxnId="{DA4D2397-ABD2-427D-968C-24BFCF5C9FF4}">
      <dgm:prSet/>
      <dgm:spPr/>
      <dgm:t>
        <a:bodyPr/>
        <a:lstStyle/>
        <a:p>
          <a:endParaRPr lang="en-GB"/>
        </a:p>
      </dgm:t>
    </dgm:pt>
    <dgm:pt modelId="{981D4816-86F7-4DE8-B03E-2369B142933F}" type="sibTrans" cxnId="{DA4D2397-ABD2-427D-968C-24BFCF5C9FF4}">
      <dgm:prSet/>
      <dgm:spPr/>
      <dgm:t>
        <a:bodyPr/>
        <a:lstStyle/>
        <a:p>
          <a:endParaRPr lang="en-GB"/>
        </a:p>
      </dgm:t>
    </dgm:pt>
    <dgm:pt modelId="{A3E783B5-71AE-4B7A-9F2F-DF377D048745}">
      <dgm:prSet phldrT="[Text]" custT="1"/>
      <dgm:spPr>
        <a:ln w="76200">
          <a:solidFill>
            <a:srgbClr val="9CD9C2"/>
          </a:solidFill>
        </a:ln>
      </dgm:spPr>
      <dgm:t>
        <a:bodyPr/>
        <a:lstStyle/>
        <a:p>
          <a:r>
            <a:rPr lang="en-GB" sz="1600" b="1" dirty="0">
              <a:solidFill>
                <a:srgbClr val="376079"/>
              </a:solidFill>
            </a:rPr>
            <a:t>Eden Campus</a:t>
          </a:r>
        </a:p>
      </dgm:t>
    </dgm:pt>
    <dgm:pt modelId="{5A60DD66-752A-4DD5-B3FF-D529005BC77F}" type="parTrans" cxnId="{396F32DD-7D5F-4D95-908E-EE382B3032E5}">
      <dgm:prSet/>
      <dgm:spPr/>
      <dgm:t>
        <a:bodyPr/>
        <a:lstStyle/>
        <a:p>
          <a:endParaRPr lang="en-GB"/>
        </a:p>
      </dgm:t>
    </dgm:pt>
    <dgm:pt modelId="{F4E867EE-9F0D-40C2-ACDF-C6BE6A6DA4F9}" type="sibTrans" cxnId="{396F32DD-7D5F-4D95-908E-EE382B3032E5}">
      <dgm:prSet/>
      <dgm:spPr/>
      <dgm:t>
        <a:bodyPr/>
        <a:lstStyle/>
        <a:p>
          <a:endParaRPr lang="en-GB"/>
        </a:p>
      </dgm:t>
    </dgm:pt>
    <dgm:pt modelId="{1A990BAE-B47E-4246-AFD9-16BE56AD4BDF}">
      <dgm:prSet phldrT="[Text]" custT="1"/>
      <dgm:spPr>
        <a:solidFill>
          <a:srgbClr val="FF6567"/>
        </a:solidFill>
      </dgm:spPr>
      <dgm:t>
        <a:bodyPr/>
        <a:lstStyle/>
        <a:p>
          <a:r>
            <a:rPr lang="en-GB" sz="1800" dirty="0">
              <a:solidFill>
                <a:schemeClr val="accent6">
                  <a:lumMod val="50000"/>
                </a:schemeClr>
              </a:solidFill>
            </a:rPr>
            <a:t>Training &amp; Testing</a:t>
          </a:r>
        </a:p>
      </dgm:t>
    </dgm:pt>
    <dgm:pt modelId="{2483F064-DFF0-4108-819F-16A58A4E5018}" type="parTrans" cxnId="{71C29DE1-D2C9-426F-9ACE-D0D7833EB995}">
      <dgm:prSet/>
      <dgm:spPr/>
      <dgm:t>
        <a:bodyPr/>
        <a:lstStyle/>
        <a:p>
          <a:endParaRPr lang="en-GB"/>
        </a:p>
      </dgm:t>
    </dgm:pt>
    <dgm:pt modelId="{CB294C28-CA76-44B2-88FD-1AE83B5BDB92}" type="sibTrans" cxnId="{71C29DE1-D2C9-426F-9ACE-D0D7833EB995}">
      <dgm:prSet/>
      <dgm:spPr/>
      <dgm:t>
        <a:bodyPr/>
        <a:lstStyle/>
        <a:p>
          <a:endParaRPr lang="en-GB"/>
        </a:p>
      </dgm:t>
    </dgm:pt>
    <dgm:pt modelId="{4CFE1824-C098-4E14-AEC2-8C9FCD21F3F8}">
      <dgm:prSet phldrT="[Text]" custT="1"/>
      <dgm:spPr>
        <a:ln w="76200">
          <a:solidFill>
            <a:srgbClr val="9CD9C2"/>
          </a:solidFill>
        </a:ln>
      </dgm:spPr>
      <dgm:t>
        <a:bodyPr/>
        <a:lstStyle/>
        <a:p>
          <a:endParaRPr lang="en-GB" sz="1600" b="1" dirty="0">
            <a:solidFill>
              <a:srgbClr val="376079"/>
            </a:solidFill>
          </a:endParaRPr>
        </a:p>
      </dgm:t>
    </dgm:pt>
    <dgm:pt modelId="{8A0A1237-A0FF-41A6-8A43-CD57FEE93964}" type="parTrans" cxnId="{55B4FFDE-509C-48DD-A99E-37AB2D096DEB}">
      <dgm:prSet/>
      <dgm:spPr/>
      <dgm:t>
        <a:bodyPr/>
        <a:lstStyle/>
        <a:p>
          <a:endParaRPr lang="en-GB"/>
        </a:p>
      </dgm:t>
    </dgm:pt>
    <dgm:pt modelId="{7493D9FF-5ED7-4BAE-B2E6-91E5A605047C}" type="sibTrans" cxnId="{55B4FFDE-509C-48DD-A99E-37AB2D096DEB}">
      <dgm:prSet/>
      <dgm:spPr/>
      <dgm:t>
        <a:bodyPr/>
        <a:lstStyle/>
        <a:p>
          <a:endParaRPr lang="en-GB"/>
        </a:p>
      </dgm:t>
    </dgm:pt>
    <dgm:pt modelId="{DB2CAF0A-63F2-4311-B0E4-96892E2E0815}">
      <dgm:prSet phldrT="[Text]" custT="1"/>
      <dgm:spPr>
        <a:ln w="76200">
          <a:solidFill>
            <a:srgbClr val="9CD9C2"/>
          </a:solidFill>
        </a:ln>
      </dgm:spPr>
      <dgm:t>
        <a:bodyPr/>
        <a:lstStyle/>
        <a:p>
          <a:endParaRPr lang="en-GB" sz="1400" b="1" dirty="0">
            <a:solidFill>
              <a:srgbClr val="376079"/>
            </a:solidFill>
          </a:endParaRPr>
        </a:p>
      </dgm:t>
    </dgm:pt>
    <dgm:pt modelId="{3A92634B-1B3B-48C0-936A-EACBBB44F2A6}" type="parTrans" cxnId="{A92B7E13-B25D-4C97-8174-9C822C86E75C}">
      <dgm:prSet/>
      <dgm:spPr/>
      <dgm:t>
        <a:bodyPr/>
        <a:lstStyle/>
        <a:p>
          <a:endParaRPr lang="en-GB"/>
        </a:p>
      </dgm:t>
    </dgm:pt>
    <dgm:pt modelId="{8786913D-B99C-43F2-9FD4-40F29B0C907D}" type="sibTrans" cxnId="{A92B7E13-B25D-4C97-8174-9C822C86E75C}">
      <dgm:prSet/>
      <dgm:spPr/>
      <dgm:t>
        <a:bodyPr/>
        <a:lstStyle/>
        <a:p>
          <a:endParaRPr lang="en-GB"/>
        </a:p>
      </dgm:t>
    </dgm:pt>
    <dgm:pt modelId="{0D03017D-B91D-421F-9DCC-F31BE37DFA0F}">
      <dgm:prSet phldrT="[Text]" custT="1"/>
      <dgm:spPr>
        <a:solidFill>
          <a:srgbClr val="406F8D"/>
        </a:solidFill>
      </dgm:spPr>
      <dgm:t>
        <a:bodyPr/>
        <a:lstStyle/>
        <a:p>
          <a:r>
            <a:rPr lang="en-GB" sz="1800" dirty="0">
              <a:solidFill>
                <a:schemeClr val="bg1"/>
              </a:solidFill>
            </a:rPr>
            <a:t>Manufacturing &amp; Scale-up</a:t>
          </a:r>
        </a:p>
      </dgm:t>
    </dgm:pt>
    <dgm:pt modelId="{F37569A2-2EA5-4702-BED2-E9CBF19640D7}" type="parTrans" cxnId="{EF5F9B22-15EA-4041-90E1-E2E75F7DFD19}">
      <dgm:prSet/>
      <dgm:spPr/>
      <dgm:t>
        <a:bodyPr/>
        <a:lstStyle/>
        <a:p>
          <a:endParaRPr lang="en-GB"/>
        </a:p>
      </dgm:t>
    </dgm:pt>
    <dgm:pt modelId="{38A9D8A7-FE65-42E4-8565-E5879AAA8104}" type="sibTrans" cxnId="{EF5F9B22-15EA-4041-90E1-E2E75F7DFD19}">
      <dgm:prSet/>
      <dgm:spPr/>
      <dgm:t>
        <a:bodyPr/>
        <a:lstStyle/>
        <a:p>
          <a:endParaRPr lang="en-GB"/>
        </a:p>
      </dgm:t>
    </dgm:pt>
    <dgm:pt modelId="{4325BC15-9CE0-4434-B5EE-1390BD657682}">
      <dgm:prSet phldrT="[Text]"/>
      <dgm:spPr>
        <a:solidFill>
          <a:srgbClr val="AE74DF"/>
        </a:solidFill>
      </dgm:spPr>
      <dgm:t>
        <a:bodyPr/>
        <a:lstStyle/>
        <a:p>
          <a:r>
            <a:rPr lang="en-GB" dirty="0">
              <a:solidFill>
                <a:schemeClr val="bg1"/>
              </a:solidFill>
            </a:rPr>
            <a:t>Strategic Infrastructure &amp; Real-world Test Beds</a:t>
          </a:r>
        </a:p>
      </dgm:t>
    </dgm:pt>
    <dgm:pt modelId="{FF1C27A7-3A2B-467A-8F7E-CF8BA3B0D877}" type="sibTrans" cxnId="{37547D9B-4D93-43EC-800C-25E9E570CC5B}">
      <dgm:prSet/>
      <dgm:spPr/>
      <dgm:t>
        <a:bodyPr/>
        <a:lstStyle/>
        <a:p>
          <a:endParaRPr lang="en-GB"/>
        </a:p>
      </dgm:t>
    </dgm:pt>
    <dgm:pt modelId="{AFD3962F-4C95-4E0B-A309-56980D35D34D}" type="parTrans" cxnId="{37547D9B-4D93-43EC-800C-25E9E570CC5B}">
      <dgm:prSet/>
      <dgm:spPr/>
      <dgm:t>
        <a:bodyPr/>
        <a:lstStyle/>
        <a:p>
          <a:endParaRPr lang="en-GB"/>
        </a:p>
      </dgm:t>
    </dgm:pt>
    <dgm:pt modelId="{F33E7A68-0793-4A9B-AACF-AF840AB4CC0D}">
      <dgm:prSet phldrT="[Text]" custT="1"/>
      <dgm:spPr>
        <a:ln w="76200">
          <a:solidFill>
            <a:srgbClr val="9CD9C2"/>
          </a:solidFill>
        </a:ln>
      </dgm:spPr>
      <dgm:t>
        <a:bodyPr/>
        <a:lstStyle/>
        <a:p>
          <a:r>
            <a:rPr lang="en-GB" sz="1600" b="1" dirty="0">
              <a:solidFill>
                <a:srgbClr val="376079"/>
              </a:solidFill>
            </a:rPr>
            <a:t>Michelin Scotland Innovation Parc</a:t>
          </a:r>
        </a:p>
      </dgm:t>
    </dgm:pt>
    <dgm:pt modelId="{F186F57F-A2D0-4E69-9F73-8839C43F6480}" type="parTrans" cxnId="{0AB02653-F642-4FA9-BAB6-95EE1031F867}">
      <dgm:prSet/>
      <dgm:spPr/>
      <dgm:t>
        <a:bodyPr/>
        <a:lstStyle/>
        <a:p>
          <a:endParaRPr lang="en-GB"/>
        </a:p>
      </dgm:t>
    </dgm:pt>
    <dgm:pt modelId="{040DEC72-F441-4F6D-B97D-01B1AD5B8D9A}" type="sibTrans" cxnId="{0AB02653-F642-4FA9-BAB6-95EE1031F867}">
      <dgm:prSet/>
      <dgm:spPr/>
      <dgm:t>
        <a:bodyPr/>
        <a:lstStyle/>
        <a:p>
          <a:endParaRPr lang="en-GB"/>
        </a:p>
      </dgm:t>
    </dgm:pt>
    <dgm:pt modelId="{5B6114AF-0FA1-4EF1-8CDC-064F6D597316}">
      <dgm:prSet phldrT="[Text]" custT="1"/>
      <dgm:spPr>
        <a:ln w="76200">
          <a:solidFill>
            <a:srgbClr val="9CD9C2"/>
          </a:solidFill>
        </a:ln>
      </dgm:spPr>
      <dgm:t>
        <a:bodyPr/>
        <a:lstStyle/>
        <a:p>
          <a:endParaRPr lang="en-GB" sz="1600" b="1" dirty="0">
            <a:solidFill>
              <a:srgbClr val="376079"/>
            </a:solidFill>
          </a:endParaRPr>
        </a:p>
      </dgm:t>
    </dgm:pt>
    <dgm:pt modelId="{29AABC3A-3489-4CA0-9ACA-65CD4F08212A}" type="sibTrans" cxnId="{FD05EBBC-08F8-4E67-89BF-EEDACF83AEC5}">
      <dgm:prSet/>
      <dgm:spPr/>
      <dgm:t>
        <a:bodyPr/>
        <a:lstStyle/>
        <a:p>
          <a:endParaRPr lang="en-GB"/>
        </a:p>
      </dgm:t>
    </dgm:pt>
    <dgm:pt modelId="{0760DFE8-6AA1-4BE5-A9A7-D1847C91A202}" type="parTrans" cxnId="{FD05EBBC-08F8-4E67-89BF-EEDACF83AEC5}">
      <dgm:prSet/>
      <dgm:spPr/>
      <dgm:t>
        <a:bodyPr/>
        <a:lstStyle/>
        <a:p>
          <a:endParaRPr lang="en-GB"/>
        </a:p>
      </dgm:t>
    </dgm:pt>
    <dgm:pt modelId="{D45E30E4-7AC8-43E6-B6A3-1831A62368EA}" type="pres">
      <dgm:prSet presAssocID="{2F74B6FD-3A37-4069-8563-E2320B16DF6A}" presName="cycleMatrixDiagram" presStyleCnt="0">
        <dgm:presLayoutVars>
          <dgm:chMax val="1"/>
          <dgm:dir/>
          <dgm:animLvl val="lvl"/>
          <dgm:resizeHandles val="exact"/>
        </dgm:presLayoutVars>
      </dgm:prSet>
      <dgm:spPr/>
    </dgm:pt>
    <dgm:pt modelId="{1DDE3F91-E5EE-42EA-819A-D4D8A4CEF416}" type="pres">
      <dgm:prSet presAssocID="{2F74B6FD-3A37-4069-8563-E2320B16DF6A}" presName="children" presStyleCnt="0"/>
      <dgm:spPr/>
    </dgm:pt>
    <dgm:pt modelId="{BA5F525B-ED88-4409-9C33-B2DBD07F08F0}" type="pres">
      <dgm:prSet presAssocID="{2F74B6FD-3A37-4069-8563-E2320B16DF6A}" presName="child1group" presStyleCnt="0"/>
      <dgm:spPr/>
    </dgm:pt>
    <dgm:pt modelId="{FA52D985-9322-45E4-8157-6B1E3E1B48F8}" type="pres">
      <dgm:prSet presAssocID="{2F74B6FD-3A37-4069-8563-E2320B16DF6A}" presName="child1" presStyleLbl="bgAcc1" presStyleIdx="0" presStyleCnt="4" custLinFactNeighborX="-64745" custLinFactNeighborY="-27010"/>
      <dgm:spPr/>
    </dgm:pt>
    <dgm:pt modelId="{95509BE8-8D81-4FD5-86BB-7C15E0AACF80}" type="pres">
      <dgm:prSet presAssocID="{2F74B6FD-3A37-4069-8563-E2320B16DF6A}" presName="child1Text" presStyleLbl="bgAcc1" presStyleIdx="0" presStyleCnt="4">
        <dgm:presLayoutVars>
          <dgm:bulletEnabled val="1"/>
        </dgm:presLayoutVars>
      </dgm:prSet>
      <dgm:spPr/>
    </dgm:pt>
    <dgm:pt modelId="{21307AC8-43EF-459B-85C1-839D832EFB76}" type="pres">
      <dgm:prSet presAssocID="{2F74B6FD-3A37-4069-8563-E2320B16DF6A}" presName="child2group" presStyleCnt="0"/>
      <dgm:spPr/>
    </dgm:pt>
    <dgm:pt modelId="{1FBB0E09-7AF5-4785-934D-3D2489FB5BA9}" type="pres">
      <dgm:prSet presAssocID="{2F74B6FD-3A37-4069-8563-E2320B16DF6A}" presName="child2" presStyleLbl="bgAcc1" presStyleIdx="1" presStyleCnt="4" custLinFactNeighborX="51457"/>
      <dgm:spPr/>
    </dgm:pt>
    <dgm:pt modelId="{670D9B19-8FD4-4F46-B7CB-E94916A25864}" type="pres">
      <dgm:prSet presAssocID="{2F74B6FD-3A37-4069-8563-E2320B16DF6A}" presName="child2Text" presStyleLbl="bgAcc1" presStyleIdx="1" presStyleCnt="4">
        <dgm:presLayoutVars>
          <dgm:bulletEnabled val="1"/>
        </dgm:presLayoutVars>
      </dgm:prSet>
      <dgm:spPr/>
    </dgm:pt>
    <dgm:pt modelId="{0B58B87D-509F-46B7-AB42-3FC813321A8E}" type="pres">
      <dgm:prSet presAssocID="{2F74B6FD-3A37-4069-8563-E2320B16DF6A}" presName="child3group" presStyleCnt="0"/>
      <dgm:spPr/>
    </dgm:pt>
    <dgm:pt modelId="{B04F99FE-B90F-46A2-AD47-B92D45F9778A}" type="pres">
      <dgm:prSet presAssocID="{2F74B6FD-3A37-4069-8563-E2320B16DF6A}" presName="child3" presStyleLbl="bgAcc1" presStyleIdx="2" presStyleCnt="4" custLinFactNeighborX="62312"/>
      <dgm:spPr/>
    </dgm:pt>
    <dgm:pt modelId="{454EDBEE-1D57-4C46-B416-FF118B4704EF}" type="pres">
      <dgm:prSet presAssocID="{2F74B6FD-3A37-4069-8563-E2320B16DF6A}" presName="child3Text" presStyleLbl="bgAcc1" presStyleIdx="2" presStyleCnt="4">
        <dgm:presLayoutVars>
          <dgm:bulletEnabled val="1"/>
        </dgm:presLayoutVars>
      </dgm:prSet>
      <dgm:spPr/>
    </dgm:pt>
    <dgm:pt modelId="{3565E092-B4B0-4316-BB10-A14999AF778D}" type="pres">
      <dgm:prSet presAssocID="{2F74B6FD-3A37-4069-8563-E2320B16DF6A}" presName="child4group" presStyleCnt="0"/>
      <dgm:spPr/>
    </dgm:pt>
    <dgm:pt modelId="{BFE4CDA9-F535-4310-9780-D70247FB1C78}" type="pres">
      <dgm:prSet presAssocID="{2F74B6FD-3A37-4069-8563-E2320B16DF6A}" presName="child4" presStyleLbl="bgAcc1" presStyleIdx="3" presStyleCnt="4" custLinFactNeighborX="-40049" custLinFactNeighborY="621"/>
      <dgm:spPr/>
    </dgm:pt>
    <dgm:pt modelId="{E191CCA9-3105-44A9-A8D4-3CE4DA439ED0}" type="pres">
      <dgm:prSet presAssocID="{2F74B6FD-3A37-4069-8563-E2320B16DF6A}" presName="child4Text" presStyleLbl="bgAcc1" presStyleIdx="3" presStyleCnt="4">
        <dgm:presLayoutVars>
          <dgm:bulletEnabled val="1"/>
        </dgm:presLayoutVars>
      </dgm:prSet>
      <dgm:spPr/>
    </dgm:pt>
    <dgm:pt modelId="{B30CAE0A-6331-46E8-ACD4-33B29B66B570}" type="pres">
      <dgm:prSet presAssocID="{2F74B6FD-3A37-4069-8563-E2320B16DF6A}" presName="childPlaceholder" presStyleCnt="0"/>
      <dgm:spPr/>
    </dgm:pt>
    <dgm:pt modelId="{37605611-D893-4944-B467-43633326A906}" type="pres">
      <dgm:prSet presAssocID="{2F74B6FD-3A37-4069-8563-E2320B16DF6A}" presName="circle" presStyleCnt="0"/>
      <dgm:spPr/>
    </dgm:pt>
    <dgm:pt modelId="{E80FEEB1-BDCB-47F7-A0CE-40DB23E29698}" type="pres">
      <dgm:prSet presAssocID="{2F74B6FD-3A37-4069-8563-E2320B16DF6A}" presName="quadrant1" presStyleLbl="node1" presStyleIdx="0" presStyleCnt="4">
        <dgm:presLayoutVars>
          <dgm:chMax val="1"/>
          <dgm:bulletEnabled val="1"/>
        </dgm:presLayoutVars>
      </dgm:prSet>
      <dgm:spPr/>
    </dgm:pt>
    <dgm:pt modelId="{2920F270-7D59-410F-BCE4-3E11AAA4C498}" type="pres">
      <dgm:prSet presAssocID="{2F74B6FD-3A37-4069-8563-E2320B16DF6A}" presName="quadrant2" presStyleLbl="node1" presStyleIdx="1" presStyleCnt="4">
        <dgm:presLayoutVars>
          <dgm:chMax val="1"/>
          <dgm:bulletEnabled val="1"/>
        </dgm:presLayoutVars>
      </dgm:prSet>
      <dgm:spPr/>
    </dgm:pt>
    <dgm:pt modelId="{FD58BB32-240A-49D9-8448-CE2796A2A689}" type="pres">
      <dgm:prSet presAssocID="{2F74B6FD-3A37-4069-8563-E2320B16DF6A}" presName="quadrant3" presStyleLbl="node1" presStyleIdx="2" presStyleCnt="4">
        <dgm:presLayoutVars>
          <dgm:chMax val="1"/>
          <dgm:bulletEnabled val="1"/>
        </dgm:presLayoutVars>
      </dgm:prSet>
      <dgm:spPr/>
    </dgm:pt>
    <dgm:pt modelId="{06F81D9D-1480-407C-98D4-36C787CAC2FE}" type="pres">
      <dgm:prSet presAssocID="{2F74B6FD-3A37-4069-8563-E2320B16DF6A}" presName="quadrant4" presStyleLbl="node1" presStyleIdx="3" presStyleCnt="4">
        <dgm:presLayoutVars>
          <dgm:chMax val="1"/>
          <dgm:bulletEnabled val="1"/>
        </dgm:presLayoutVars>
      </dgm:prSet>
      <dgm:spPr/>
    </dgm:pt>
    <dgm:pt modelId="{A1DCA073-EBD6-42FF-A7C3-A7D801758BB5}" type="pres">
      <dgm:prSet presAssocID="{2F74B6FD-3A37-4069-8563-E2320B16DF6A}" presName="quadrantPlaceholder" presStyleCnt="0"/>
      <dgm:spPr/>
    </dgm:pt>
    <dgm:pt modelId="{F5D429FB-274A-4673-A80D-A76A5352A79E}" type="pres">
      <dgm:prSet presAssocID="{2F74B6FD-3A37-4069-8563-E2320B16DF6A}" presName="center1" presStyleLbl="fgShp" presStyleIdx="0" presStyleCnt="2"/>
      <dgm:spPr/>
    </dgm:pt>
    <dgm:pt modelId="{1F20D13A-3D36-49C4-BD47-8F519D77A93A}" type="pres">
      <dgm:prSet presAssocID="{2F74B6FD-3A37-4069-8563-E2320B16DF6A}" presName="center2" presStyleLbl="fgShp" presStyleIdx="1" presStyleCnt="2"/>
      <dgm:spPr/>
    </dgm:pt>
  </dgm:ptLst>
  <dgm:cxnLst>
    <dgm:cxn modelId="{A92B7E13-B25D-4C97-8174-9C822C86E75C}" srcId="{4325BC15-9CE0-4434-B5EE-1390BD657682}" destId="{DB2CAF0A-63F2-4311-B0E4-96892E2E0815}" srcOrd="0" destOrd="0" parTransId="{3A92634B-1B3B-48C0-936A-EACBBB44F2A6}" sibTransId="{8786913D-B99C-43F2-9FD4-40F29B0C907D}"/>
    <dgm:cxn modelId="{4EA25F20-D71C-436E-9C75-B88034B91D1E}" type="presOf" srcId="{5B6114AF-0FA1-4EF1-8CDC-064F6D597316}" destId="{BFE4CDA9-F535-4310-9780-D70247FB1C78}" srcOrd="0" destOrd="0" presId="urn:microsoft.com/office/officeart/2005/8/layout/cycle4"/>
    <dgm:cxn modelId="{EF5F9B22-15EA-4041-90E1-E2E75F7DFD19}" srcId="{2F74B6FD-3A37-4069-8563-E2320B16DF6A}" destId="{0D03017D-B91D-421F-9DCC-F31BE37DFA0F}" srcOrd="3" destOrd="0" parTransId="{F37569A2-2EA5-4702-BED2-E9CBF19640D7}" sibTransId="{38A9D8A7-FE65-42E4-8565-E5879AAA8104}"/>
    <dgm:cxn modelId="{21C0B72B-C487-4DD5-8DD0-EC4ADAB5641A}" type="presOf" srcId="{1A990BAE-B47E-4246-AFD9-16BE56AD4BDF}" destId="{2920F270-7D59-410F-BCE4-3E11AAA4C498}" srcOrd="0" destOrd="0" presId="urn:microsoft.com/office/officeart/2005/8/layout/cycle4"/>
    <dgm:cxn modelId="{6A825835-EF20-4753-A088-1C2198B3ED67}" type="presOf" srcId="{4CFE1824-C098-4E14-AEC2-8C9FCD21F3F8}" destId="{1FBB0E09-7AF5-4785-934D-3D2489FB5BA9}" srcOrd="0" destOrd="0" presId="urn:microsoft.com/office/officeart/2005/8/layout/cycle4"/>
    <dgm:cxn modelId="{668A7F64-7549-4F94-A5E2-22014E0D2C15}" type="presOf" srcId="{0D03017D-B91D-421F-9DCC-F31BE37DFA0F}" destId="{06F81D9D-1480-407C-98D4-36C787CAC2FE}" srcOrd="0" destOrd="0" presId="urn:microsoft.com/office/officeart/2005/8/layout/cycle4"/>
    <dgm:cxn modelId="{40BAC165-00CC-4FF2-9885-9DB4177AE7B0}" type="presOf" srcId="{F33E7A68-0793-4A9B-AACF-AF840AB4CC0D}" destId="{95509BE8-8D81-4FD5-86BB-7C15E0AACF80}" srcOrd="1" destOrd="1" presId="urn:microsoft.com/office/officeart/2005/8/layout/cycle4"/>
    <dgm:cxn modelId="{BB950A4C-C3ED-48D6-B04D-6456236DDAE3}" type="presOf" srcId="{2F74B6FD-3A37-4069-8563-E2320B16DF6A}" destId="{D45E30E4-7AC8-43E6-B6A3-1831A62368EA}" srcOrd="0" destOrd="0" presId="urn:microsoft.com/office/officeart/2005/8/layout/cycle4"/>
    <dgm:cxn modelId="{28C7E750-DB79-4D83-A07F-DEA765510B48}" type="presOf" srcId="{DB2CAF0A-63F2-4311-B0E4-96892E2E0815}" destId="{B04F99FE-B90F-46A2-AD47-B92D45F9778A}" srcOrd="0" destOrd="0" presId="urn:microsoft.com/office/officeart/2005/8/layout/cycle4"/>
    <dgm:cxn modelId="{0AB02653-F642-4FA9-BAB6-95EE1031F867}" srcId="{266FBC24-A02E-403F-989C-E16DA815CE14}" destId="{F33E7A68-0793-4A9B-AACF-AF840AB4CC0D}" srcOrd="1" destOrd="0" parTransId="{F186F57F-A2D0-4E69-9F73-8839C43F6480}" sibTransId="{040DEC72-F441-4F6D-B97D-01B1AD5B8D9A}"/>
    <dgm:cxn modelId="{FF19BC8B-C4A0-4650-8E8D-46A0E76C6612}" type="presOf" srcId="{5B6114AF-0FA1-4EF1-8CDC-064F6D597316}" destId="{E191CCA9-3105-44A9-A8D4-3CE4DA439ED0}" srcOrd="1" destOrd="0" presId="urn:microsoft.com/office/officeart/2005/8/layout/cycle4"/>
    <dgm:cxn modelId="{CE18E28B-47CB-472A-A10F-03130550C8F0}" type="presOf" srcId="{A3E783B5-71AE-4B7A-9F2F-DF377D048745}" destId="{FA52D985-9322-45E4-8157-6B1E3E1B48F8}" srcOrd="0" destOrd="0" presId="urn:microsoft.com/office/officeart/2005/8/layout/cycle4"/>
    <dgm:cxn modelId="{84F5258C-255A-4AE2-AA2D-610853025DF3}" type="presOf" srcId="{F33E7A68-0793-4A9B-AACF-AF840AB4CC0D}" destId="{FA52D985-9322-45E4-8157-6B1E3E1B48F8}" srcOrd="0" destOrd="1" presId="urn:microsoft.com/office/officeart/2005/8/layout/cycle4"/>
    <dgm:cxn modelId="{7FD6788F-9602-493F-BD87-1492BABF5503}" type="presOf" srcId="{DB2CAF0A-63F2-4311-B0E4-96892E2E0815}" destId="{454EDBEE-1D57-4C46-B416-FF118B4704EF}" srcOrd="1" destOrd="0" presId="urn:microsoft.com/office/officeart/2005/8/layout/cycle4"/>
    <dgm:cxn modelId="{FE4ECA91-899E-48F7-9996-9EF21A7164E7}" type="presOf" srcId="{266FBC24-A02E-403F-989C-E16DA815CE14}" destId="{E80FEEB1-BDCB-47F7-A0CE-40DB23E29698}" srcOrd="0" destOrd="0" presId="urn:microsoft.com/office/officeart/2005/8/layout/cycle4"/>
    <dgm:cxn modelId="{DA4D2397-ABD2-427D-968C-24BFCF5C9FF4}" srcId="{2F74B6FD-3A37-4069-8563-E2320B16DF6A}" destId="{266FBC24-A02E-403F-989C-E16DA815CE14}" srcOrd="0" destOrd="0" parTransId="{A1A5490E-086B-4F1D-A394-1B99945D3465}" sibTransId="{981D4816-86F7-4DE8-B03E-2369B142933F}"/>
    <dgm:cxn modelId="{37547D9B-4D93-43EC-800C-25E9E570CC5B}" srcId="{2F74B6FD-3A37-4069-8563-E2320B16DF6A}" destId="{4325BC15-9CE0-4434-B5EE-1390BD657682}" srcOrd="2" destOrd="0" parTransId="{AFD3962F-4C95-4E0B-A309-56980D35D34D}" sibTransId="{FF1C27A7-3A2B-467A-8F7E-CF8BA3B0D877}"/>
    <dgm:cxn modelId="{3F8FC7A3-B516-4C9A-BBAD-9D9F989AA622}" type="presOf" srcId="{4CFE1824-C098-4E14-AEC2-8C9FCD21F3F8}" destId="{670D9B19-8FD4-4F46-B7CB-E94916A25864}" srcOrd="1" destOrd="0" presId="urn:microsoft.com/office/officeart/2005/8/layout/cycle4"/>
    <dgm:cxn modelId="{EB794FB5-4473-487C-80C8-BB0B6C0C9CCC}" type="presOf" srcId="{A3E783B5-71AE-4B7A-9F2F-DF377D048745}" destId="{95509BE8-8D81-4FD5-86BB-7C15E0AACF80}" srcOrd="1" destOrd="0" presId="urn:microsoft.com/office/officeart/2005/8/layout/cycle4"/>
    <dgm:cxn modelId="{FD05EBBC-08F8-4E67-89BF-EEDACF83AEC5}" srcId="{0D03017D-B91D-421F-9DCC-F31BE37DFA0F}" destId="{5B6114AF-0FA1-4EF1-8CDC-064F6D597316}" srcOrd="0" destOrd="0" parTransId="{0760DFE8-6AA1-4BE5-A9A7-D1847C91A202}" sibTransId="{29AABC3A-3489-4CA0-9ACA-65CD4F08212A}"/>
    <dgm:cxn modelId="{C69F2ED1-2F74-4CAA-B2CD-AB9D4EF61451}" type="presOf" srcId="{4325BC15-9CE0-4434-B5EE-1390BD657682}" destId="{FD58BB32-240A-49D9-8448-CE2796A2A689}" srcOrd="0" destOrd="0" presId="urn:microsoft.com/office/officeart/2005/8/layout/cycle4"/>
    <dgm:cxn modelId="{396F32DD-7D5F-4D95-908E-EE382B3032E5}" srcId="{266FBC24-A02E-403F-989C-E16DA815CE14}" destId="{A3E783B5-71AE-4B7A-9F2F-DF377D048745}" srcOrd="0" destOrd="0" parTransId="{5A60DD66-752A-4DD5-B3FF-D529005BC77F}" sibTransId="{F4E867EE-9F0D-40C2-ACDF-C6BE6A6DA4F9}"/>
    <dgm:cxn modelId="{55B4FFDE-509C-48DD-A99E-37AB2D096DEB}" srcId="{1A990BAE-B47E-4246-AFD9-16BE56AD4BDF}" destId="{4CFE1824-C098-4E14-AEC2-8C9FCD21F3F8}" srcOrd="0" destOrd="0" parTransId="{8A0A1237-A0FF-41A6-8A43-CD57FEE93964}" sibTransId="{7493D9FF-5ED7-4BAE-B2E6-91E5A605047C}"/>
    <dgm:cxn modelId="{71C29DE1-D2C9-426F-9ACE-D0D7833EB995}" srcId="{2F74B6FD-3A37-4069-8563-E2320B16DF6A}" destId="{1A990BAE-B47E-4246-AFD9-16BE56AD4BDF}" srcOrd="1" destOrd="0" parTransId="{2483F064-DFF0-4108-819F-16A58A4E5018}" sibTransId="{CB294C28-CA76-44B2-88FD-1AE83B5BDB92}"/>
    <dgm:cxn modelId="{0D73064C-98CA-48D8-90C0-249719B5C097}" type="presParOf" srcId="{D45E30E4-7AC8-43E6-B6A3-1831A62368EA}" destId="{1DDE3F91-E5EE-42EA-819A-D4D8A4CEF416}" srcOrd="0" destOrd="0" presId="urn:microsoft.com/office/officeart/2005/8/layout/cycle4"/>
    <dgm:cxn modelId="{BD2678B9-6F65-4C0C-9C23-9A449A4A2D76}" type="presParOf" srcId="{1DDE3F91-E5EE-42EA-819A-D4D8A4CEF416}" destId="{BA5F525B-ED88-4409-9C33-B2DBD07F08F0}" srcOrd="0" destOrd="0" presId="urn:microsoft.com/office/officeart/2005/8/layout/cycle4"/>
    <dgm:cxn modelId="{95297299-4BB2-4208-8C50-B8DC405B6F28}" type="presParOf" srcId="{BA5F525B-ED88-4409-9C33-B2DBD07F08F0}" destId="{FA52D985-9322-45E4-8157-6B1E3E1B48F8}" srcOrd="0" destOrd="0" presId="urn:microsoft.com/office/officeart/2005/8/layout/cycle4"/>
    <dgm:cxn modelId="{9EE0C142-A781-44B8-948D-CC0AB4A3D2F6}" type="presParOf" srcId="{BA5F525B-ED88-4409-9C33-B2DBD07F08F0}" destId="{95509BE8-8D81-4FD5-86BB-7C15E0AACF80}" srcOrd="1" destOrd="0" presId="urn:microsoft.com/office/officeart/2005/8/layout/cycle4"/>
    <dgm:cxn modelId="{698908F7-DD12-4972-B6FA-39A1378709C7}" type="presParOf" srcId="{1DDE3F91-E5EE-42EA-819A-D4D8A4CEF416}" destId="{21307AC8-43EF-459B-85C1-839D832EFB76}" srcOrd="1" destOrd="0" presId="urn:microsoft.com/office/officeart/2005/8/layout/cycle4"/>
    <dgm:cxn modelId="{04F864A8-8A77-4DC7-A121-FCFB7362E080}" type="presParOf" srcId="{21307AC8-43EF-459B-85C1-839D832EFB76}" destId="{1FBB0E09-7AF5-4785-934D-3D2489FB5BA9}" srcOrd="0" destOrd="0" presId="urn:microsoft.com/office/officeart/2005/8/layout/cycle4"/>
    <dgm:cxn modelId="{E6D8C947-0A0F-46B2-80C7-A87E84A71AF4}" type="presParOf" srcId="{21307AC8-43EF-459B-85C1-839D832EFB76}" destId="{670D9B19-8FD4-4F46-B7CB-E94916A25864}" srcOrd="1" destOrd="0" presId="urn:microsoft.com/office/officeart/2005/8/layout/cycle4"/>
    <dgm:cxn modelId="{E6343D8E-19C0-4389-8702-98B8F316F076}" type="presParOf" srcId="{1DDE3F91-E5EE-42EA-819A-D4D8A4CEF416}" destId="{0B58B87D-509F-46B7-AB42-3FC813321A8E}" srcOrd="2" destOrd="0" presId="urn:microsoft.com/office/officeart/2005/8/layout/cycle4"/>
    <dgm:cxn modelId="{8E3F98C3-CC1E-4B26-8F32-ACE80088CC95}" type="presParOf" srcId="{0B58B87D-509F-46B7-AB42-3FC813321A8E}" destId="{B04F99FE-B90F-46A2-AD47-B92D45F9778A}" srcOrd="0" destOrd="0" presId="urn:microsoft.com/office/officeart/2005/8/layout/cycle4"/>
    <dgm:cxn modelId="{3AB9D5B0-7144-4BC1-9AF0-6BA00549B3B9}" type="presParOf" srcId="{0B58B87D-509F-46B7-AB42-3FC813321A8E}" destId="{454EDBEE-1D57-4C46-B416-FF118B4704EF}" srcOrd="1" destOrd="0" presId="urn:microsoft.com/office/officeart/2005/8/layout/cycle4"/>
    <dgm:cxn modelId="{1BC5576D-7DA7-4038-A9F3-AC5B14CEF2EA}" type="presParOf" srcId="{1DDE3F91-E5EE-42EA-819A-D4D8A4CEF416}" destId="{3565E092-B4B0-4316-BB10-A14999AF778D}" srcOrd="3" destOrd="0" presId="urn:microsoft.com/office/officeart/2005/8/layout/cycle4"/>
    <dgm:cxn modelId="{374D9FB0-A449-44FC-90FE-B86056283CC7}" type="presParOf" srcId="{3565E092-B4B0-4316-BB10-A14999AF778D}" destId="{BFE4CDA9-F535-4310-9780-D70247FB1C78}" srcOrd="0" destOrd="0" presId="urn:microsoft.com/office/officeart/2005/8/layout/cycle4"/>
    <dgm:cxn modelId="{66EA21FA-85F4-4E92-AD66-AB153231BEFC}" type="presParOf" srcId="{3565E092-B4B0-4316-BB10-A14999AF778D}" destId="{E191CCA9-3105-44A9-A8D4-3CE4DA439ED0}" srcOrd="1" destOrd="0" presId="urn:microsoft.com/office/officeart/2005/8/layout/cycle4"/>
    <dgm:cxn modelId="{7BF1BE3B-A8EC-441B-BDC6-0A8BDDBFF882}" type="presParOf" srcId="{1DDE3F91-E5EE-42EA-819A-D4D8A4CEF416}" destId="{B30CAE0A-6331-46E8-ACD4-33B29B66B570}" srcOrd="4" destOrd="0" presId="urn:microsoft.com/office/officeart/2005/8/layout/cycle4"/>
    <dgm:cxn modelId="{C61D2127-74DF-441C-9ADA-20D147A42D45}" type="presParOf" srcId="{D45E30E4-7AC8-43E6-B6A3-1831A62368EA}" destId="{37605611-D893-4944-B467-43633326A906}" srcOrd="1" destOrd="0" presId="urn:microsoft.com/office/officeart/2005/8/layout/cycle4"/>
    <dgm:cxn modelId="{435BAD42-52EE-43EF-BF7D-BB7CB15C5D30}" type="presParOf" srcId="{37605611-D893-4944-B467-43633326A906}" destId="{E80FEEB1-BDCB-47F7-A0CE-40DB23E29698}" srcOrd="0" destOrd="0" presId="urn:microsoft.com/office/officeart/2005/8/layout/cycle4"/>
    <dgm:cxn modelId="{A0D6309F-14AF-4C58-8B57-7320C4243DAD}" type="presParOf" srcId="{37605611-D893-4944-B467-43633326A906}" destId="{2920F270-7D59-410F-BCE4-3E11AAA4C498}" srcOrd="1" destOrd="0" presId="urn:microsoft.com/office/officeart/2005/8/layout/cycle4"/>
    <dgm:cxn modelId="{031D4588-CA41-4A42-9E0B-1502EF6ACA85}" type="presParOf" srcId="{37605611-D893-4944-B467-43633326A906}" destId="{FD58BB32-240A-49D9-8448-CE2796A2A689}" srcOrd="2" destOrd="0" presId="urn:microsoft.com/office/officeart/2005/8/layout/cycle4"/>
    <dgm:cxn modelId="{117BB29C-4046-4BE9-AB6E-4C0BF4911986}" type="presParOf" srcId="{37605611-D893-4944-B467-43633326A906}" destId="{06F81D9D-1480-407C-98D4-36C787CAC2FE}" srcOrd="3" destOrd="0" presId="urn:microsoft.com/office/officeart/2005/8/layout/cycle4"/>
    <dgm:cxn modelId="{20E2E95F-87E1-4486-A88B-0658078F1362}" type="presParOf" srcId="{37605611-D893-4944-B467-43633326A906}" destId="{A1DCA073-EBD6-42FF-A7C3-A7D801758BB5}" srcOrd="4" destOrd="0" presId="urn:microsoft.com/office/officeart/2005/8/layout/cycle4"/>
    <dgm:cxn modelId="{C8CAEA9C-54C3-4708-B750-9CDAB82E7214}" type="presParOf" srcId="{D45E30E4-7AC8-43E6-B6A3-1831A62368EA}" destId="{F5D429FB-274A-4673-A80D-A76A5352A79E}" srcOrd="2" destOrd="0" presId="urn:microsoft.com/office/officeart/2005/8/layout/cycle4"/>
    <dgm:cxn modelId="{1CCEFE5A-2D11-4B93-A4F8-4B340F61AC6B}" type="presParOf" srcId="{D45E30E4-7AC8-43E6-B6A3-1831A62368EA}" destId="{1F20D13A-3D36-49C4-BD47-8F519D77A93A}"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EF0F69A-1E8C-4069-97B8-FDBBDAD89FD2}" type="doc">
      <dgm:prSet loTypeId="urn:microsoft.com/office/officeart/2005/8/layout/hProcess3" loCatId="process" qsTypeId="urn:microsoft.com/office/officeart/2005/8/quickstyle/simple1" qsCatId="simple" csTypeId="urn:microsoft.com/office/officeart/2005/8/colors/accent1_2" csCatId="accent1" phldr="1"/>
      <dgm:spPr/>
    </dgm:pt>
    <dgm:pt modelId="{FF3CD8C3-624B-4670-81A4-E563F9DC8064}">
      <dgm:prSet phldrT="[Text]" custT="1"/>
      <dgm:spPr/>
      <dgm:t>
        <a:bodyPr/>
        <a:lstStyle/>
        <a:p>
          <a:r>
            <a:rPr lang="en-GB" sz="1800" b="1" dirty="0">
              <a:solidFill>
                <a:srgbClr val="376079"/>
              </a:solidFill>
            </a:rPr>
            <a:t>Regional Position = </a:t>
          </a:r>
        </a:p>
        <a:p>
          <a:r>
            <a:rPr lang="en-GB" sz="1800" b="0" dirty="0">
              <a:solidFill>
                <a:srgbClr val="376079"/>
              </a:solidFill>
            </a:rPr>
            <a:t>Investment &amp; Jobs:</a:t>
          </a:r>
        </a:p>
        <a:p>
          <a:r>
            <a:rPr lang="en-GB" sz="1800" b="0" dirty="0">
              <a:solidFill>
                <a:srgbClr val="376079"/>
              </a:solidFill>
            </a:rPr>
            <a:t>Development &amp; Testing,</a:t>
          </a:r>
        </a:p>
        <a:p>
          <a:r>
            <a:rPr lang="en-GB" sz="1800" b="0" dirty="0">
              <a:solidFill>
                <a:srgbClr val="376079"/>
              </a:solidFill>
            </a:rPr>
            <a:t>Manufacturing &amp; Servicing </a:t>
          </a:r>
        </a:p>
      </dgm:t>
    </dgm:pt>
    <dgm:pt modelId="{F9928016-CE86-46ED-8C8F-A4855D07C18C}" type="parTrans" cxnId="{0D35326F-CCD8-4978-A5FA-70219D4613A7}">
      <dgm:prSet/>
      <dgm:spPr/>
      <dgm:t>
        <a:bodyPr/>
        <a:lstStyle/>
        <a:p>
          <a:endParaRPr lang="en-GB"/>
        </a:p>
      </dgm:t>
    </dgm:pt>
    <dgm:pt modelId="{919E8112-182D-4B88-AA35-D2A180539F51}" type="sibTrans" cxnId="{0D35326F-CCD8-4978-A5FA-70219D4613A7}">
      <dgm:prSet/>
      <dgm:spPr/>
      <dgm:t>
        <a:bodyPr/>
        <a:lstStyle/>
        <a:p>
          <a:endParaRPr lang="en-GB"/>
        </a:p>
      </dgm:t>
    </dgm:pt>
    <dgm:pt modelId="{6AF030BA-B9FA-4D06-AF68-0123778D1479}" type="pres">
      <dgm:prSet presAssocID="{EEF0F69A-1E8C-4069-97B8-FDBBDAD89FD2}" presName="Name0" presStyleCnt="0">
        <dgm:presLayoutVars>
          <dgm:dir/>
          <dgm:animLvl val="lvl"/>
          <dgm:resizeHandles val="exact"/>
        </dgm:presLayoutVars>
      </dgm:prSet>
      <dgm:spPr/>
    </dgm:pt>
    <dgm:pt modelId="{AEB28786-03F4-4A3C-A42F-28771F73211A}" type="pres">
      <dgm:prSet presAssocID="{EEF0F69A-1E8C-4069-97B8-FDBBDAD89FD2}" presName="dummy" presStyleCnt="0"/>
      <dgm:spPr/>
    </dgm:pt>
    <dgm:pt modelId="{63639A4D-F24D-42D6-8DD7-FFE52BCB47CC}" type="pres">
      <dgm:prSet presAssocID="{EEF0F69A-1E8C-4069-97B8-FDBBDAD89FD2}" presName="linH" presStyleCnt="0"/>
      <dgm:spPr/>
    </dgm:pt>
    <dgm:pt modelId="{BD6942E7-4B47-4B35-9C0E-18F5CD6F2F7F}" type="pres">
      <dgm:prSet presAssocID="{EEF0F69A-1E8C-4069-97B8-FDBBDAD89FD2}" presName="padding1" presStyleCnt="0"/>
      <dgm:spPr/>
    </dgm:pt>
    <dgm:pt modelId="{4EB3546F-186D-4E3A-B008-E8990C935E7A}" type="pres">
      <dgm:prSet presAssocID="{FF3CD8C3-624B-4670-81A4-E563F9DC8064}" presName="linV" presStyleCnt="0"/>
      <dgm:spPr/>
    </dgm:pt>
    <dgm:pt modelId="{8F51D3F3-9E3D-4552-854F-0D933403A17D}" type="pres">
      <dgm:prSet presAssocID="{FF3CD8C3-624B-4670-81A4-E563F9DC8064}" presName="spVertical1" presStyleCnt="0"/>
      <dgm:spPr/>
    </dgm:pt>
    <dgm:pt modelId="{A502DBB1-9456-4EFF-9414-A2F271E90C14}" type="pres">
      <dgm:prSet presAssocID="{FF3CD8C3-624B-4670-81A4-E563F9DC8064}" presName="parTx" presStyleLbl="revTx" presStyleIdx="0" presStyleCnt="1" custScaleY="111847" custLinFactNeighborX="-8030" custLinFactNeighborY="-22458">
        <dgm:presLayoutVars>
          <dgm:chMax val="0"/>
          <dgm:chPref val="0"/>
          <dgm:bulletEnabled val="1"/>
        </dgm:presLayoutVars>
      </dgm:prSet>
      <dgm:spPr/>
    </dgm:pt>
    <dgm:pt modelId="{E40EA6E9-DEF5-4495-9CE6-C0B9D4534A7A}" type="pres">
      <dgm:prSet presAssocID="{FF3CD8C3-624B-4670-81A4-E563F9DC8064}" presName="spVertical2" presStyleCnt="0"/>
      <dgm:spPr/>
    </dgm:pt>
    <dgm:pt modelId="{CEB3C59E-2890-4AC9-B0AE-2A7105877721}" type="pres">
      <dgm:prSet presAssocID="{FF3CD8C3-624B-4670-81A4-E563F9DC8064}" presName="spVertical3" presStyleCnt="0"/>
      <dgm:spPr/>
    </dgm:pt>
    <dgm:pt modelId="{4B39A092-3356-4740-8769-1D7C1F899E87}" type="pres">
      <dgm:prSet presAssocID="{EEF0F69A-1E8C-4069-97B8-FDBBDAD89FD2}" presName="padding2" presStyleCnt="0"/>
      <dgm:spPr/>
    </dgm:pt>
    <dgm:pt modelId="{600AF412-6D15-476F-994F-DF48F40DB04F}" type="pres">
      <dgm:prSet presAssocID="{EEF0F69A-1E8C-4069-97B8-FDBBDAD89FD2}" presName="negArrow" presStyleCnt="0"/>
      <dgm:spPr/>
    </dgm:pt>
    <dgm:pt modelId="{36A9EFB4-986D-4BF8-9D35-535531CA4358}" type="pres">
      <dgm:prSet presAssocID="{EEF0F69A-1E8C-4069-97B8-FDBBDAD89FD2}" presName="backgroundArrow" presStyleLbl="node1" presStyleIdx="0" presStyleCnt="1" custLinFactNeighborX="0" custLinFactNeighborY="-2653"/>
      <dgm:spPr>
        <a:solidFill>
          <a:srgbClr val="9CD9C2"/>
        </a:solidFill>
        <a:ln w="50800">
          <a:solidFill>
            <a:srgbClr val="406F8D"/>
          </a:solidFill>
        </a:ln>
      </dgm:spPr>
    </dgm:pt>
  </dgm:ptLst>
  <dgm:cxnLst>
    <dgm:cxn modelId="{7975CF26-E1CC-49D3-8649-42DF591879B4}" type="presOf" srcId="{EEF0F69A-1E8C-4069-97B8-FDBBDAD89FD2}" destId="{6AF030BA-B9FA-4D06-AF68-0123778D1479}" srcOrd="0" destOrd="0" presId="urn:microsoft.com/office/officeart/2005/8/layout/hProcess3"/>
    <dgm:cxn modelId="{0D35326F-CCD8-4978-A5FA-70219D4613A7}" srcId="{EEF0F69A-1E8C-4069-97B8-FDBBDAD89FD2}" destId="{FF3CD8C3-624B-4670-81A4-E563F9DC8064}" srcOrd="0" destOrd="0" parTransId="{F9928016-CE86-46ED-8C8F-A4855D07C18C}" sibTransId="{919E8112-182D-4B88-AA35-D2A180539F51}"/>
    <dgm:cxn modelId="{C82409EB-A134-40D6-922C-EA3E8DE068DD}" type="presOf" srcId="{FF3CD8C3-624B-4670-81A4-E563F9DC8064}" destId="{A502DBB1-9456-4EFF-9414-A2F271E90C14}" srcOrd="0" destOrd="0" presId="urn:microsoft.com/office/officeart/2005/8/layout/hProcess3"/>
    <dgm:cxn modelId="{BD99ED74-B9B2-470F-9F1C-4A632035719F}" type="presParOf" srcId="{6AF030BA-B9FA-4D06-AF68-0123778D1479}" destId="{AEB28786-03F4-4A3C-A42F-28771F73211A}" srcOrd="0" destOrd="0" presId="urn:microsoft.com/office/officeart/2005/8/layout/hProcess3"/>
    <dgm:cxn modelId="{D9A62D65-5AA3-4207-BA6F-05A0EF88C844}" type="presParOf" srcId="{6AF030BA-B9FA-4D06-AF68-0123778D1479}" destId="{63639A4D-F24D-42D6-8DD7-FFE52BCB47CC}" srcOrd="1" destOrd="0" presId="urn:microsoft.com/office/officeart/2005/8/layout/hProcess3"/>
    <dgm:cxn modelId="{0EA309FE-662E-4F74-A4D4-BD40F7994971}" type="presParOf" srcId="{63639A4D-F24D-42D6-8DD7-FFE52BCB47CC}" destId="{BD6942E7-4B47-4B35-9C0E-18F5CD6F2F7F}" srcOrd="0" destOrd="0" presId="urn:microsoft.com/office/officeart/2005/8/layout/hProcess3"/>
    <dgm:cxn modelId="{70030629-6803-436F-9CC3-C2C90D5EBE12}" type="presParOf" srcId="{63639A4D-F24D-42D6-8DD7-FFE52BCB47CC}" destId="{4EB3546F-186D-4E3A-B008-E8990C935E7A}" srcOrd="1" destOrd="0" presId="urn:microsoft.com/office/officeart/2005/8/layout/hProcess3"/>
    <dgm:cxn modelId="{875D15B2-6D73-4AFA-A0FB-DEEEF53A4336}" type="presParOf" srcId="{4EB3546F-186D-4E3A-B008-E8990C935E7A}" destId="{8F51D3F3-9E3D-4552-854F-0D933403A17D}" srcOrd="0" destOrd="0" presId="urn:microsoft.com/office/officeart/2005/8/layout/hProcess3"/>
    <dgm:cxn modelId="{54FFD256-8F32-42CC-A097-E9E9C1EC8EC6}" type="presParOf" srcId="{4EB3546F-186D-4E3A-B008-E8990C935E7A}" destId="{A502DBB1-9456-4EFF-9414-A2F271E90C14}" srcOrd="1" destOrd="0" presId="urn:microsoft.com/office/officeart/2005/8/layout/hProcess3"/>
    <dgm:cxn modelId="{965EA2B6-E332-4070-8504-5D3554EBE1F2}" type="presParOf" srcId="{4EB3546F-186D-4E3A-B008-E8990C935E7A}" destId="{E40EA6E9-DEF5-4495-9CE6-C0B9D4534A7A}" srcOrd="2" destOrd="0" presId="urn:microsoft.com/office/officeart/2005/8/layout/hProcess3"/>
    <dgm:cxn modelId="{615B1323-C32F-4559-A66A-5897CC127AC1}" type="presParOf" srcId="{4EB3546F-186D-4E3A-B008-E8990C935E7A}" destId="{CEB3C59E-2890-4AC9-B0AE-2A7105877721}" srcOrd="3" destOrd="0" presId="urn:microsoft.com/office/officeart/2005/8/layout/hProcess3"/>
    <dgm:cxn modelId="{5D375517-2A42-4E78-9287-B6A79F449EAE}" type="presParOf" srcId="{63639A4D-F24D-42D6-8DD7-FFE52BCB47CC}" destId="{4B39A092-3356-4740-8769-1D7C1F899E87}" srcOrd="2" destOrd="0" presId="urn:microsoft.com/office/officeart/2005/8/layout/hProcess3"/>
    <dgm:cxn modelId="{FC2F201F-DB32-44D9-BD4E-4EFC0546F806}" type="presParOf" srcId="{63639A4D-F24D-42D6-8DD7-FFE52BCB47CC}" destId="{600AF412-6D15-476F-994F-DF48F40DB04F}" srcOrd="3" destOrd="0" presId="urn:microsoft.com/office/officeart/2005/8/layout/hProcess3"/>
    <dgm:cxn modelId="{CF9131E7-86DB-4827-A335-2B93B36D270A}" type="presParOf" srcId="{63639A4D-F24D-42D6-8DD7-FFE52BCB47CC}" destId="{36A9EFB4-986D-4BF8-9D35-535531CA4358}" srcOrd="4"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F99FE-B90F-46A2-AD47-B92D45F9778A}">
      <dsp:nvSpPr>
        <dsp:cNvPr id="0" name=""/>
        <dsp:cNvSpPr/>
      </dsp:nvSpPr>
      <dsp:spPr>
        <a:xfrm>
          <a:off x="5359410" y="3042339"/>
          <a:ext cx="2210170" cy="1431689"/>
        </a:xfrm>
        <a:prstGeom prst="roundRect">
          <a:avLst>
            <a:gd name="adj" fmla="val 10000"/>
          </a:avLst>
        </a:prstGeom>
        <a:solidFill>
          <a:schemeClr val="lt1">
            <a:alpha val="90000"/>
            <a:hueOff val="0"/>
            <a:satOff val="0"/>
            <a:lumOff val="0"/>
            <a:alphaOff val="0"/>
          </a:schemeClr>
        </a:solidFill>
        <a:ln w="76200" cap="flat" cmpd="sng" algn="ctr">
          <a:solidFill>
            <a:srgbClr val="9CD9C2"/>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b="1" kern="1200" dirty="0">
            <a:solidFill>
              <a:srgbClr val="376079"/>
            </a:solidFill>
          </a:endParaRPr>
        </a:p>
      </dsp:txBody>
      <dsp:txXfrm>
        <a:off x="6053911" y="3431712"/>
        <a:ext cx="1484219" cy="1010866"/>
      </dsp:txXfrm>
    </dsp:sp>
    <dsp:sp modelId="{BFE4CDA9-F535-4310-9780-D70247FB1C78}">
      <dsp:nvSpPr>
        <dsp:cNvPr id="0" name=""/>
        <dsp:cNvSpPr/>
      </dsp:nvSpPr>
      <dsp:spPr>
        <a:xfrm>
          <a:off x="0" y="3042339"/>
          <a:ext cx="2210170" cy="1431689"/>
        </a:xfrm>
        <a:prstGeom prst="roundRect">
          <a:avLst>
            <a:gd name="adj" fmla="val 10000"/>
          </a:avLst>
        </a:prstGeom>
        <a:solidFill>
          <a:schemeClr val="lt1">
            <a:alpha val="90000"/>
            <a:hueOff val="0"/>
            <a:satOff val="0"/>
            <a:lumOff val="0"/>
            <a:alphaOff val="0"/>
          </a:schemeClr>
        </a:solidFill>
        <a:ln w="76200" cap="flat" cmpd="sng" algn="ctr">
          <a:solidFill>
            <a:srgbClr val="9CD9C2"/>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en-GB" sz="1600" b="1" kern="1200" dirty="0">
            <a:solidFill>
              <a:srgbClr val="376079"/>
            </a:solidFill>
          </a:endParaRPr>
        </a:p>
      </dsp:txBody>
      <dsp:txXfrm>
        <a:off x="31450" y="3431712"/>
        <a:ext cx="1484219" cy="1010866"/>
      </dsp:txXfrm>
    </dsp:sp>
    <dsp:sp modelId="{1FBB0E09-7AF5-4785-934D-3D2489FB5BA9}">
      <dsp:nvSpPr>
        <dsp:cNvPr id="0" name=""/>
        <dsp:cNvSpPr/>
      </dsp:nvSpPr>
      <dsp:spPr>
        <a:xfrm>
          <a:off x="5359410" y="0"/>
          <a:ext cx="2210170" cy="1431689"/>
        </a:xfrm>
        <a:prstGeom prst="roundRect">
          <a:avLst>
            <a:gd name="adj" fmla="val 10000"/>
          </a:avLst>
        </a:prstGeom>
        <a:solidFill>
          <a:schemeClr val="lt1">
            <a:alpha val="90000"/>
            <a:hueOff val="0"/>
            <a:satOff val="0"/>
            <a:lumOff val="0"/>
            <a:alphaOff val="0"/>
          </a:schemeClr>
        </a:solidFill>
        <a:ln w="76200" cap="flat" cmpd="sng" algn="ctr">
          <a:solidFill>
            <a:srgbClr val="9CD9C2"/>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en-GB" sz="1600" b="1" kern="1200" dirty="0">
            <a:solidFill>
              <a:srgbClr val="376079"/>
            </a:solidFill>
          </a:endParaRPr>
        </a:p>
      </dsp:txBody>
      <dsp:txXfrm>
        <a:off x="6053911" y="31450"/>
        <a:ext cx="1484219" cy="1010866"/>
      </dsp:txXfrm>
    </dsp:sp>
    <dsp:sp modelId="{FA52D985-9322-45E4-8157-6B1E3E1B48F8}">
      <dsp:nvSpPr>
        <dsp:cNvPr id="0" name=""/>
        <dsp:cNvSpPr/>
      </dsp:nvSpPr>
      <dsp:spPr>
        <a:xfrm>
          <a:off x="0" y="0"/>
          <a:ext cx="2210170" cy="1431689"/>
        </a:xfrm>
        <a:prstGeom prst="roundRect">
          <a:avLst>
            <a:gd name="adj" fmla="val 10000"/>
          </a:avLst>
        </a:prstGeom>
        <a:solidFill>
          <a:schemeClr val="lt1">
            <a:alpha val="90000"/>
            <a:hueOff val="0"/>
            <a:satOff val="0"/>
            <a:lumOff val="0"/>
            <a:alphaOff val="0"/>
          </a:schemeClr>
        </a:solidFill>
        <a:ln w="76200" cap="flat" cmpd="sng" algn="ctr">
          <a:solidFill>
            <a:srgbClr val="9CD9C2"/>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solidFill>
                <a:srgbClr val="376079"/>
              </a:solidFill>
            </a:rPr>
            <a:t>Eden Campus</a:t>
          </a:r>
        </a:p>
        <a:p>
          <a:pPr marL="171450" lvl="1" indent="-171450" algn="l" defTabSz="711200">
            <a:lnSpc>
              <a:spcPct val="90000"/>
            </a:lnSpc>
            <a:spcBef>
              <a:spcPct val="0"/>
            </a:spcBef>
            <a:spcAft>
              <a:spcPct val="15000"/>
            </a:spcAft>
            <a:buChar char="•"/>
          </a:pPr>
          <a:r>
            <a:rPr lang="en-GB" sz="1600" b="1" kern="1200" dirty="0">
              <a:solidFill>
                <a:srgbClr val="376079"/>
              </a:solidFill>
            </a:rPr>
            <a:t>Michelin Scotland Innovation Parc</a:t>
          </a:r>
        </a:p>
      </dsp:txBody>
      <dsp:txXfrm>
        <a:off x="31450" y="31450"/>
        <a:ext cx="1484219" cy="1010866"/>
      </dsp:txXfrm>
    </dsp:sp>
    <dsp:sp modelId="{E80FEEB1-BDCB-47F7-A0CE-40DB23E29698}">
      <dsp:nvSpPr>
        <dsp:cNvPr id="0" name=""/>
        <dsp:cNvSpPr/>
      </dsp:nvSpPr>
      <dsp:spPr>
        <a:xfrm>
          <a:off x="1802795" y="255019"/>
          <a:ext cx="1937254" cy="1937254"/>
        </a:xfrm>
        <a:prstGeom prst="pieWedge">
          <a:avLst/>
        </a:prstGeom>
        <a:solidFill>
          <a:srgbClr val="EBCA2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6">
                  <a:lumMod val="50000"/>
                </a:schemeClr>
              </a:solidFill>
            </a:rPr>
            <a:t>Research &amp; Incubation</a:t>
          </a:r>
        </a:p>
      </dsp:txBody>
      <dsp:txXfrm>
        <a:off x="2370204" y="822428"/>
        <a:ext cx="1369845" cy="1369845"/>
      </dsp:txXfrm>
    </dsp:sp>
    <dsp:sp modelId="{2920F270-7D59-410F-BCE4-3E11AAA4C498}">
      <dsp:nvSpPr>
        <dsp:cNvPr id="0" name=""/>
        <dsp:cNvSpPr/>
      </dsp:nvSpPr>
      <dsp:spPr>
        <a:xfrm rot="5400000">
          <a:off x="3829530" y="255019"/>
          <a:ext cx="1937254" cy="1937254"/>
        </a:xfrm>
        <a:prstGeom prst="pieWedge">
          <a:avLst/>
        </a:prstGeom>
        <a:solidFill>
          <a:srgbClr val="FF656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6">
                  <a:lumMod val="50000"/>
                </a:schemeClr>
              </a:solidFill>
            </a:rPr>
            <a:t>Training &amp; Testing</a:t>
          </a:r>
        </a:p>
      </dsp:txBody>
      <dsp:txXfrm rot="-5400000">
        <a:off x="3829530" y="822428"/>
        <a:ext cx="1369845" cy="1369845"/>
      </dsp:txXfrm>
    </dsp:sp>
    <dsp:sp modelId="{FD58BB32-240A-49D9-8448-CE2796A2A689}">
      <dsp:nvSpPr>
        <dsp:cNvPr id="0" name=""/>
        <dsp:cNvSpPr/>
      </dsp:nvSpPr>
      <dsp:spPr>
        <a:xfrm rot="10800000">
          <a:off x="3829530" y="2281754"/>
          <a:ext cx="1937254" cy="1937254"/>
        </a:xfrm>
        <a:prstGeom prst="pieWedge">
          <a:avLst/>
        </a:prstGeom>
        <a:solidFill>
          <a:srgbClr val="AE74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Strategic Infrastructure &amp; Real-world Test Beds</a:t>
          </a:r>
        </a:p>
      </dsp:txBody>
      <dsp:txXfrm rot="10800000">
        <a:off x="3829530" y="2281754"/>
        <a:ext cx="1369845" cy="1369845"/>
      </dsp:txXfrm>
    </dsp:sp>
    <dsp:sp modelId="{06F81D9D-1480-407C-98D4-36C787CAC2FE}">
      <dsp:nvSpPr>
        <dsp:cNvPr id="0" name=""/>
        <dsp:cNvSpPr/>
      </dsp:nvSpPr>
      <dsp:spPr>
        <a:xfrm rot="16200000">
          <a:off x="1802795" y="2281754"/>
          <a:ext cx="1937254" cy="1937254"/>
        </a:xfrm>
        <a:prstGeom prst="pieWedge">
          <a:avLst/>
        </a:prstGeom>
        <a:solidFill>
          <a:srgbClr val="406F8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Manufacturing &amp; Scale-up</a:t>
          </a:r>
        </a:p>
      </dsp:txBody>
      <dsp:txXfrm rot="5400000">
        <a:off x="2370204" y="2281754"/>
        <a:ext cx="1369845" cy="1369845"/>
      </dsp:txXfrm>
    </dsp:sp>
    <dsp:sp modelId="{F5D429FB-274A-4673-A80D-A76A5352A79E}">
      <dsp:nvSpPr>
        <dsp:cNvPr id="0" name=""/>
        <dsp:cNvSpPr/>
      </dsp:nvSpPr>
      <dsp:spPr>
        <a:xfrm>
          <a:off x="3450356" y="1834351"/>
          <a:ext cx="668867" cy="58162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20D13A-3D36-49C4-BD47-8F519D77A93A}">
      <dsp:nvSpPr>
        <dsp:cNvPr id="0" name=""/>
        <dsp:cNvSpPr/>
      </dsp:nvSpPr>
      <dsp:spPr>
        <a:xfrm rot="10800000">
          <a:off x="3450356" y="2058053"/>
          <a:ext cx="668867" cy="58162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9EFB4-986D-4BF8-9D35-535531CA4358}">
      <dsp:nvSpPr>
        <dsp:cNvPr id="0" name=""/>
        <dsp:cNvSpPr/>
      </dsp:nvSpPr>
      <dsp:spPr>
        <a:xfrm>
          <a:off x="0" y="0"/>
          <a:ext cx="4537241" cy="3960000"/>
        </a:xfrm>
        <a:prstGeom prst="rightArrow">
          <a:avLst/>
        </a:prstGeom>
        <a:solidFill>
          <a:srgbClr val="9CD9C2"/>
        </a:solidFill>
        <a:ln w="50800" cap="flat" cmpd="sng" algn="ctr">
          <a:solidFill>
            <a:srgbClr val="406F8D"/>
          </a:solidFill>
          <a:prstDash val="solid"/>
        </a:ln>
        <a:effectLst/>
      </dsp:spPr>
      <dsp:style>
        <a:lnRef idx="2">
          <a:scrgbClr r="0" g="0" b="0"/>
        </a:lnRef>
        <a:fillRef idx="1">
          <a:scrgbClr r="0" g="0" b="0"/>
        </a:fillRef>
        <a:effectRef idx="0">
          <a:scrgbClr r="0" g="0" b="0"/>
        </a:effectRef>
        <a:fontRef idx="minor">
          <a:schemeClr val="lt1"/>
        </a:fontRef>
      </dsp:style>
    </dsp:sp>
    <dsp:sp modelId="{A502DBB1-9456-4EFF-9414-A2F271E90C14}">
      <dsp:nvSpPr>
        <dsp:cNvPr id="0" name=""/>
        <dsp:cNvSpPr/>
      </dsp:nvSpPr>
      <dsp:spPr>
        <a:xfrm>
          <a:off x="67475" y="800583"/>
          <a:ext cx="3717524" cy="2214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376079"/>
              </a:solidFill>
            </a:rPr>
            <a:t>Regional Position = </a:t>
          </a:r>
        </a:p>
        <a:p>
          <a:pPr marL="0" lvl="0" indent="0" algn="ctr" defTabSz="800100">
            <a:lnSpc>
              <a:spcPct val="90000"/>
            </a:lnSpc>
            <a:spcBef>
              <a:spcPct val="0"/>
            </a:spcBef>
            <a:spcAft>
              <a:spcPct val="35000"/>
            </a:spcAft>
            <a:buNone/>
          </a:pPr>
          <a:r>
            <a:rPr lang="en-GB" sz="1800" b="0" kern="1200" dirty="0">
              <a:solidFill>
                <a:srgbClr val="376079"/>
              </a:solidFill>
            </a:rPr>
            <a:t>Investment &amp; Jobs:</a:t>
          </a:r>
        </a:p>
        <a:p>
          <a:pPr marL="0" lvl="0" indent="0" algn="ctr" defTabSz="800100">
            <a:lnSpc>
              <a:spcPct val="90000"/>
            </a:lnSpc>
            <a:spcBef>
              <a:spcPct val="0"/>
            </a:spcBef>
            <a:spcAft>
              <a:spcPct val="35000"/>
            </a:spcAft>
            <a:buNone/>
          </a:pPr>
          <a:r>
            <a:rPr lang="en-GB" sz="1800" b="0" kern="1200" dirty="0">
              <a:solidFill>
                <a:srgbClr val="376079"/>
              </a:solidFill>
            </a:rPr>
            <a:t>Development &amp; Testing,</a:t>
          </a:r>
        </a:p>
        <a:p>
          <a:pPr marL="0" lvl="0" indent="0" algn="ctr" defTabSz="800100">
            <a:lnSpc>
              <a:spcPct val="90000"/>
            </a:lnSpc>
            <a:spcBef>
              <a:spcPct val="0"/>
            </a:spcBef>
            <a:spcAft>
              <a:spcPct val="35000"/>
            </a:spcAft>
            <a:buNone/>
          </a:pPr>
          <a:r>
            <a:rPr lang="en-GB" sz="1800" b="0" kern="1200" dirty="0">
              <a:solidFill>
                <a:srgbClr val="376079"/>
              </a:solidFill>
            </a:rPr>
            <a:t>Manufacturing &amp; Servicing </a:t>
          </a:r>
        </a:p>
      </dsp:txBody>
      <dsp:txXfrm>
        <a:off x="67475" y="800583"/>
        <a:ext cx="3717524" cy="2214570"/>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B7B76-DB0F-437F-B31E-D33585A9B273}" type="datetimeFigureOut">
              <a:rPr lang="en-GB" smtClean="0"/>
              <a:t>11/03/2022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2D6BE-C9B8-4A5C-9861-7E61693825A9}" type="slidenum">
              <a:rPr lang="en-GB" smtClean="0"/>
              <a:t>‹#›</a:t>
            </a:fld>
            <a:endParaRPr lang="en-GB"/>
          </a:p>
        </p:txBody>
      </p:sp>
    </p:spTree>
    <p:extLst>
      <p:ext uri="{BB962C8B-B14F-4D97-AF65-F5344CB8AC3E}">
        <p14:creationId xmlns:p14="http://schemas.microsoft.com/office/powerpoint/2010/main" val="374615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CA2D6BE-C9B8-4A5C-9861-7E61693825A9}" type="slidenum">
              <a:rPr lang="en-GB" smtClean="0"/>
              <a:t>1</a:t>
            </a:fld>
            <a:endParaRPr lang="en-GB"/>
          </a:p>
        </p:txBody>
      </p:sp>
    </p:spTree>
    <p:extLst>
      <p:ext uri="{BB962C8B-B14F-4D97-AF65-F5344CB8AC3E}">
        <p14:creationId xmlns:p14="http://schemas.microsoft.com/office/powerpoint/2010/main" val="21453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cs typeface="Calibri"/>
            </a:endParaRPr>
          </a:p>
          <a:p>
            <a:endParaRPr lang="en-GB" dirty="0"/>
          </a:p>
        </p:txBody>
      </p:sp>
      <p:sp>
        <p:nvSpPr>
          <p:cNvPr id="4" name="Slide Number Placeholder 3"/>
          <p:cNvSpPr>
            <a:spLocks noGrp="1"/>
          </p:cNvSpPr>
          <p:nvPr>
            <p:ph type="sldNum" sz="quarter" idx="5"/>
          </p:nvPr>
        </p:nvSpPr>
        <p:spPr/>
        <p:txBody>
          <a:bodyPr/>
          <a:lstStyle/>
          <a:p>
            <a:fld id="{CCA2D6BE-C9B8-4A5C-9861-7E61693825A9}" type="slidenum">
              <a:rPr lang="en-GB" smtClean="0"/>
              <a:t>10</a:t>
            </a:fld>
            <a:endParaRPr lang="en-GB" dirty="0"/>
          </a:p>
        </p:txBody>
      </p:sp>
    </p:spTree>
    <p:extLst>
      <p:ext uri="{BB962C8B-B14F-4D97-AF65-F5344CB8AC3E}">
        <p14:creationId xmlns:p14="http://schemas.microsoft.com/office/powerpoint/2010/main" val="57206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cs typeface="Calibri"/>
            </a:endParaRPr>
          </a:p>
          <a:p>
            <a:endParaRPr lang="en-GB" dirty="0"/>
          </a:p>
        </p:txBody>
      </p:sp>
      <p:sp>
        <p:nvSpPr>
          <p:cNvPr id="4" name="Slide Number Placeholder 3"/>
          <p:cNvSpPr>
            <a:spLocks noGrp="1"/>
          </p:cNvSpPr>
          <p:nvPr>
            <p:ph type="sldNum" sz="quarter" idx="5"/>
          </p:nvPr>
        </p:nvSpPr>
        <p:spPr/>
        <p:txBody>
          <a:bodyPr/>
          <a:lstStyle/>
          <a:p>
            <a:fld id="{CCA2D6BE-C9B8-4A5C-9861-7E61693825A9}" type="slidenum">
              <a:rPr lang="en-GB" smtClean="0"/>
              <a:t>11</a:t>
            </a:fld>
            <a:endParaRPr lang="en-GB" dirty="0"/>
          </a:p>
        </p:txBody>
      </p:sp>
    </p:spTree>
    <p:extLst>
      <p:ext uri="{BB962C8B-B14F-4D97-AF65-F5344CB8AC3E}">
        <p14:creationId xmlns:p14="http://schemas.microsoft.com/office/powerpoint/2010/main" val="364669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0385" marR="0" lvl="0" indent="0" algn="just" defTabSz="914400" rtl="0" eaLnBrk="1" fontAlgn="auto" latinLnBrk="0" hangingPunct="1">
              <a:lnSpc>
                <a:spcPct val="100000"/>
              </a:lnSpc>
              <a:spcBef>
                <a:spcPts val="0"/>
              </a:spcBef>
              <a:spcAft>
                <a:spcPts val="0"/>
              </a:spcAft>
              <a:buClrTx/>
              <a:buSzTx/>
              <a:buFontTx/>
              <a:buNone/>
              <a:tabLst/>
              <a:defRPr/>
            </a:pPr>
            <a:endParaRPr lang="en-GB" sz="1200" dirty="0">
              <a:latin typeface="Arial"/>
              <a:cs typeface="Arial"/>
            </a:endParaRPr>
          </a:p>
        </p:txBody>
      </p:sp>
      <p:sp>
        <p:nvSpPr>
          <p:cNvPr id="4" name="Slide Number Placeholder 3"/>
          <p:cNvSpPr>
            <a:spLocks noGrp="1"/>
          </p:cNvSpPr>
          <p:nvPr>
            <p:ph type="sldNum" sz="quarter" idx="5"/>
          </p:nvPr>
        </p:nvSpPr>
        <p:spPr/>
        <p:txBody>
          <a:bodyPr/>
          <a:lstStyle/>
          <a:p>
            <a:fld id="{CCA2D6BE-C9B8-4A5C-9861-7E61693825A9}" type="slidenum">
              <a:rPr lang="en-GB" smtClean="0"/>
              <a:t>12</a:t>
            </a:fld>
            <a:endParaRPr lang="en-GB" dirty="0"/>
          </a:p>
        </p:txBody>
      </p:sp>
    </p:spTree>
    <p:extLst>
      <p:ext uri="{BB962C8B-B14F-4D97-AF65-F5344CB8AC3E}">
        <p14:creationId xmlns:p14="http://schemas.microsoft.com/office/powerpoint/2010/main" val="1899000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CCA2D6BE-C9B8-4A5C-9861-7E61693825A9}" type="slidenum">
              <a:rPr lang="en-GB" smtClean="0"/>
              <a:t>13</a:t>
            </a:fld>
            <a:endParaRPr lang="en-GB"/>
          </a:p>
        </p:txBody>
      </p:sp>
    </p:spTree>
    <p:extLst>
      <p:ext uri="{BB962C8B-B14F-4D97-AF65-F5344CB8AC3E}">
        <p14:creationId xmlns:p14="http://schemas.microsoft.com/office/powerpoint/2010/main" val="266074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CA2D6BE-C9B8-4A5C-9861-7E61693825A9}" type="slidenum">
              <a:rPr lang="en-GB" smtClean="0"/>
              <a:t>15</a:t>
            </a:fld>
            <a:endParaRPr lang="en-GB"/>
          </a:p>
        </p:txBody>
      </p:sp>
    </p:spTree>
    <p:extLst>
      <p:ext uri="{BB962C8B-B14F-4D97-AF65-F5344CB8AC3E}">
        <p14:creationId xmlns:p14="http://schemas.microsoft.com/office/powerpoint/2010/main" val="75542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cs typeface="Calibri"/>
            </a:endParaRPr>
          </a:p>
          <a:p>
            <a:endParaRPr lang="en-GB" dirty="0"/>
          </a:p>
        </p:txBody>
      </p:sp>
      <p:sp>
        <p:nvSpPr>
          <p:cNvPr id="4" name="Slide Number Placeholder 3"/>
          <p:cNvSpPr>
            <a:spLocks noGrp="1"/>
          </p:cNvSpPr>
          <p:nvPr>
            <p:ph type="sldNum" sz="quarter" idx="5"/>
          </p:nvPr>
        </p:nvSpPr>
        <p:spPr/>
        <p:txBody>
          <a:bodyPr/>
          <a:lstStyle/>
          <a:p>
            <a:fld id="{CCA2D6BE-C9B8-4A5C-9861-7E61693825A9}" type="slidenum">
              <a:rPr lang="en-GB" smtClean="0"/>
              <a:t>2</a:t>
            </a:fld>
            <a:endParaRPr lang="en-GB" dirty="0"/>
          </a:p>
        </p:txBody>
      </p:sp>
    </p:spTree>
    <p:extLst>
      <p:ext uri="{BB962C8B-B14F-4D97-AF65-F5344CB8AC3E}">
        <p14:creationId xmlns:p14="http://schemas.microsoft.com/office/powerpoint/2010/main" val="196992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cs typeface="Calibri"/>
            </a:endParaRPr>
          </a:p>
          <a:p>
            <a:endParaRPr lang="en-GB" dirty="0"/>
          </a:p>
        </p:txBody>
      </p:sp>
      <p:sp>
        <p:nvSpPr>
          <p:cNvPr id="4" name="Slide Number Placeholder 3"/>
          <p:cNvSpPr>
            <a:spLocks noGrp="1"/>
          </p:cNvSpPr>
          <p:nvPr>
            <p:ph type="sldNum" sz="quarter" idx="5"/>
          </p:nvPr>
        </p:nvSpPr>
        <p:spPr/>
        <p:txBody>
          <a:bodyPr/>
          <a:lstStyle/>
          <a:p>
            <a:fld id="{CCA2D6BE-C9B8-4A5C-9861-7E61693825A9}" type="slidenum">
              <a:rPr lang="en-GB" smtClean="0"/>
              <a:t>3</a:t>
            </a:fld>
            <a:endParaRPr lang="en-GB" dirty="0"/>
          </a:p>
        </p:txBody>
      </p:sp>
    </p:spTree>
    <p:extLst>
      <p:ext uri="{BB962C8B-B14F-4D97-AF65-F5344CB8AC3E}">
        <p14:creationId xmlns:p14="http://schemas.microsoft.com/office/powerpoint/2010/main" val="731040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cs typeface="Calibri"/>
            </a:endParaRPr>
          </a:p>
          <a:p>
            <a:endParaRPr lang="en-GB" dirty="0"/>
          </a:p>
        </p:txBody>
      </p:sp>
      <p:sp>
        <p:nvSpPr>
          <p:cNvPr id="4" name="Slide Number Placeholder 3"/>
          <p:cNvSpPr>
            <a:spLocks noGrp="1"/>
          </p:cNvSpPr>
          <p:nvPr>
            <p:ph type="sldNum" sz="quarter" idx="5"/>
          </p:nvPr>
        </p:nvSpPr>
        <p:spPr/>
        <p:txBody>
          <a:bodyPr/>
          <a:lstStyle/>
          <a:p>
            <a:fld id="{CCA2D6BE-C9B8-4A5C-9861-7E61693825A9}" type="slidenum">
              <a:rPr lang="en-GB" smtClean="0"/>
              <a:t>4</a:t>
            </a:fld>
            <a:endParaRPr lang="en-GB" dirty="0"/>
          </a:p>
        </p:txBody>
      </p:sp>
    </p:spTree>
    <p:extLst>
      <p:ext uri="{BB962C8B-B14F-4D97-AF65-F5344CB8AC3E}">
        <p14:creationId xmlns:p14="http://schemas.microsoft.com/office/powerpoint/2010/main" val="2878413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CA2D6BE-C9B8-4A5C-9861-7E61693825A9}" type="slidenum">
              <a:rPr lang="en-GB" smtClean="0"/>
              <a:t>5</a:t>
            </a:fld>
            <a:endParaRPr lang="en-GB"/>
          </a:p>
        </p:txBody>
      </p:sp>
    </p:spTree>
    <p:extLst>
      <p:ext uri="{BB962C8B-B14F-4D97-AF65-F5344CB8AC3E}">
        <p14:creationId xmlns:p14="http://schemas.microsoft.com/office/powerpoint/2010/main" val="315210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Arial"/>
              <a:cs typeface="Arial"/>
            </a:endParaRPr>
          </a:p>
        </p:txBody>
      </p:sp>
      <p:sp>
        <p:nvSpPr>
          <p:cNvPr id="4" name="Slide Number Placeholder 3"/>
          <p:cNvSpPr>
            <a:spLocks noGrp="1"/>
          </p:cNvSpPr>
          <p:nvPr>
            <p:ph type="sldNum" sz="quarter" idx="5"/>
          </p:nvPr>
        </p:nvSpPr>
        <p:spPr/>
        <p:txBody>
          <a:bodyPr/>
          <a:lstStyle/>
          <a:p>
            <a:fld id="{CCA2D6BE-C9B8-4A5C-9861-7E61693825A9}" type="slidenum">
              <a:rPr lang="en-GB" smtClean="0"/>
              <a:t>6</a:t>
            </a:fld>
            <a:endParaRPr lang="en-GB"/>
          </a:p>
        </p:txBody>
      </p:sp>
    </p:spTree>
    <p:extLst>
      <p:ext uri="{BB962C8B-B14F-4D97-AF65-F5344CB8AC3E}">
        <p14:creationId xmlns:p14="http://schemas.microsoft.com/office/powerpoint/2010/main" val="302427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A2D6BE-C9B8-4A5C-9861-7E61693825A9}" type="slidenum">
              <a:rPr lang="en-GB" smtClean="0"/>
              <a:t>7</a:t>
            </a:fld>
            <a:endParaRPr lang="en-GB"/>
          </a:p>
        </p:txBody>
      </p:sp>
    </p:spTree>
    <p:extLst>
      <p:ext uri="{BB962C8B-B14F-4D97-AF65-F5344CB8AC3E}">
        <p14:creationId xmlns:p14="http://schemas.microsoft.com/office/powerpoint/2010/main" val="14589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sz="1800">
              <a:latin typeface="Arial"/>
              <a:cs typeface="Arial"/>
            </a:endParaRPr>
          </a:p>
        </p:txBody>
      </p:sp>
      <p:sp>
        <p:nvSpPr>
          <p:cNvPr id="4" name="Slide Number Placeholder 3"/>
          <p:cNvSpPr>
            <a:spLocks noGrp="1"/>
          </p:cNvSpPr>
          <p:nvPr>
            <p:ph type="sldNum" sz="quarter" idx="5"/>
          </p:nvPr>
        </p:nvSpPr>
        <p:spPr/>
        <p:txBody>
          <a:bodyPr/>
          <a:lstStyle/>
          <a:p>
            <a:fld id="{CCA2D6BE-C9B8-4A5C-9861-7E61693825A9}" type="slidenum">
              <a:rPr lang="en-GB" smtClean="0"/>
              <a:t>8</a:t>
            </a:fld>
            <a:endParaRPr lang="en-GB"/>
          </a:p>
        </p:txBody>
      </p:sp>
    </p:spTree>
    <p:extLst>
      <p:ext uri="{BB962C8B-B14F-4D97-AF65-F5344CB8AC3E}">
        <p14:creationId xmlns:p14="http://schemas.microsoft.com/office/powerpoint/2010/main" val="3429533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cs typeface="Calibri"/>
            </a:endParaRPr>
          </a:p>
          <a:p>
            <a:endParaRPr lang="en-GB" dirty="0"/>
          </a:p>
        </p:txBody>
      </p:sp>
      <p:sp>
        <p:nvSpPr>
          <p:cNvPr id="4" name="Slide Number Placeholder 3"/>
          <p:cNvSpPr>
            <a:spLocks noGrp="1"/>
          </p:cNvSpPr>
          <p:nvPr>
            <p:ph type="sldNum" sz="quarter" idx="5"/>
          </p:nvPr>
        </p:nvSpPr>
        <p:spPr/>
        <p:txBody>
          <a:bodyPr/>
          <a:lstStyle/>
          <a:p>
            <a:fld id="{CCA2D6BE-C9B8-4A5C-9861-7E61693825A9}" type="slidenum">
              <a:rPr lang="en-GB" smtClean="0"/>
              <a:t>9</a:t>
            </a:fld>
            <a:endParaRPr lang="en-GB" dirty="0"/>
          </a:p>
        </p:txBody>
      </p:sp>
    </p:spTree>
    <p:extLst>
      <p:ext uri="{BB962C8B-B14F-4D97-AF65-F5344CB8AC3E}">
        <p14:creationId xmlns:p14="http://schemas.microsoft.com/office/powerpoint/2010/main" val="3235740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147C779-6A8B-3641-881C-F07EE0FBB20F}"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335970674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147C779-6A8B-3641-881C-F07EE0FBB20F}"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334611838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147C779-6A8B-3641-881C-F07EE0FBB20F}"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195329535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600201"/>
            <a:ext cx="10972800" cy="39239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147C779-6A8B-3641-881C-F07EE0FBB20F}"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246619952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147C779-6A8B-3641-881C-F07EE0FBB20F}"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417151227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59894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147C779-6A8B-3641-881C-F07EE0FBB20F}"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121386096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147C779-6A8B-3641-881C-F07EE0FBB20F}" type="datetimeFigureOut">
              <a:rPr lang="en-US" smtClean="0"/>
              <a:t>3/11/2022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337152922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147C779-6A8B-3641-881C-F07EE0FBB20F}" type="datetimeFigureOut">
              <a:rPr lang="en-US" smtClean="0"/>
              <a:t>3/11/2022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359839794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7C779-6A8B-3641-881C-F07EE0FBB20F}" type="datetimeFigureOut">
              <a:rPr lang="en-US" smtClean="0"/>
              <a:t>3/11/2022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11999875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147C779-6A8B-3641-881C-F07EE0FBB20F}"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93419668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147C779-6A8B-3641-881C-F07EE0FBB20F}"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E9B20-F23D-CE46-A7AF-B4A06FA9F413}" type="slidenum">
              <a:rPr lang="en-US" smtClean="0"/>
              <a:t>‹#›</a:t>
            </a:fld>
            <a:endParaRPr lang="en-US"/>
          </a:p>
        </p:txBody>
      </p:sp>
    </p:spTree>
    <p:extLst>
      <p:ext uri="{BB962C8B-B14F-4D97-AF65-F5344CB8AC3E}">
        <p14:creationId xmlns:p14="http://schemas.microsoft.com/office/powerpoint/2010/main" val="318193384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localhost/Volumes/Katherine/Katherine's%20jobs/Jobs%20in%20progress/Tay%20Cities%20Deal/Tay%20Cities%20powerpoint/Tay%20Cities%20powerpoint%20slide.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7C779-6A8B-3641-881C-F07EE0FBB20F}" type="datetimeFigureOut">
              <a:rPr lang="en-US" smtClean="0"/>
              <a:t>3/11/2022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E9B20-F23D-CE46-A7AF-B4A06FA9F413}" type="slidenum">
              <a:rPr lang="en-US" smtClean="0"/>
              <a:t>‹#›</a:t>
            </a:fld>
            <a:endParaRPr lang="en-US"/>
          </a:p>
        </p:txBody>
      </p:sp>
      <p:pic>
        <p:nvPicPr>
          <p:cNvPr id="7" name="Tay Cities powerpoint slide.jpg" descr="/Volumes/Katherine/Katherine's jobs/Jobs in progress/Tay Cities Deal/Tay Cities powerpoint/Tay Cities powerpoint slide.jpg"/>
          <p:cNvPicPr>
            <a:picLocks noChangeAspect="1"/>
          </p:cNvPicPr>
          <p:nvPr userDrawn="1"/>
        </p:nvPicPr>
        <p:blipFill>
          <a:blip r:embed="rId13" r:link="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2510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taycities.co.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investinangus.com/tay-cities-deal/the-angus-fund/low-carbon/angus-rural-mobility-hub/" TargetMode="External"/><Relationship Id="rId3" Type="http://schemas.openxmlformats.org/officeDocument/2006/relationships/image" Target="../media/image11.png"/><Relationship Id="rId7" Type="http://schemas.openxmlformats.org/officeDocument/2006/relationships/hyperlink" Target="http://www.perthwest.com/"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 Id="rId9" Type="http://schemas.openxmlformats.org/officeDocument/2006/relationships/hyperlink" Target="https://edencampus.st-andrews.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0191" y="5893468"/>
            <a:ext cx="7315200" cy="566738"/>
          </a:xfrm>
        </p:spPr>
        <p:txBody>
          <a:bodyPr anchor="b">
            <a:normAutofit/>
          </a:bodyPr>
          <a:lstStyle/>
          <a:p>
            <a:r>
              <a:rPr lang="en-US" b="0" dirty="0">
                <a:solidFill>
                  <a:schemeClr val="accent6">
                    <a:lumMod val="75000"/>
                  </a:schemeClr>
                </a:solidFill>
                <a:ea typeface="+mj-lt"/>
                <a:cs typeface="+mj-lt"/>
              </a:rPr>
              <a:t>Paul Duthie, 11th March 2022</a:t>
            </a:r>
          </a:p>
          <a:p>
            <a:endParaRPr lang="en-US" sz="2800" dirty="0">
              <a:solidFill>
                <a:schemeClr val="accent6">
                  <a:lumMod val="75000"/>
                </a:schemeClr>
              </a:solidFill>
              <a:cs typeface="Calibri"/>
            </a:endParaRPr>
          </a:p>
        </p:txBody>
      </p:sp>
      <p:pic>
        <p:nvPicPr>
          <p:cNvPr id="5" name="Picture 2">
            <a:extLst>
              <a:ext uri="{FF2B5EF4-FFF2-40B4-BE49-F238E27FC236}">
                <a16:creationId xmlns:a16="http://schemas.microsoft.com/office/drawing/2014/main" id="{D5B42F75-D81D-4AB5-A96D-E1D54C799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19" y="1532021"/>
            <a:ext cx="10155236" cy="193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4898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B60FD7A-27A2-4DC8-998F-3563F0B93357}"/>
              </a:ext>
            </a:extLst>
          </p:cNvPr>
          <p:cNvSpPr txBox="1">
            <a:spLocks/>
          </p:cNvSpPr>
          <p:nvPr/>
        </p:nvSpPr>
        <p:spPr>
          <a:xfrm>
            <a:off x="496110" y="68960"/>
            <a:ext cx="10031522" cy="7973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spcBef>
                <a:spcPts val="0"/>
              </a:spcBef>
            </a:pPr>
            <a:r>
              <a:rPr lang="en-GB" sz="4400" b="0" dirty="0">
                <a:solidFill>
                  <a:schemeClr val="accent6">
                    <a:lumMod val="75000"/>
                  </a:schemeClr>
                </a:solidFill>
              </a:rPr>
              <a:t>Example: Sustainable Mobility Synergies</a:t>
            </a:r>
          </a:p>
        </p:txBody>
      </p:sp>
      <p:graphicFrame>
        <p:nvGraphicFramePr>
          <p:cNvPr id="3" name="Diagram 2">
            <a:extLst>
              <a:ext uri="{FF2B5EF4-FFF2-40B4-BE49-F238E27FC236}">
                <a16:creationId xmlns:a16="http://schemas.microsoft.com/office/drawing/2014/main" id="{257B5CFD-A650-45B3-8AF5-ABDAB8727E13}"/>
              </a:ext>
            </a:extLst>
          </p:cNvPr>
          <p:cNvGraphicFramePr/>
          <p:nvPr>
            <p:extLst>
              <p:ext uri="{D42A27DB-BD31-4B8C-83A1-F6EECF244321}">
                <p14:modId xmlns:p14="http://schemas.microsoft.com/office/powerpoint/2010/main" val="3684857983"/>
              </p:ext>
            </p:extLst>
          </p:nvPr>
        </p:nvGraphicFramePr>
        <p:xfrm>
          <a:off x="4550229" y="1012371"/>
          <a:ext cx="7569581" cy="4474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C1F84388-7B03-4DE8-87C0-124946A51383}"/>
              </a:ext>
            </a:extLst>
          </p:cNvPr>
          <p:cNvGraphicFramePr/>
          <p:nvPr>
            <p:extLst>
              <p:ext uri="{D42A27DB-BD31-4B8C-83A1-F6EECF244321}">
                <p14:modId xmlns:p14="http://schemas.microsoft.com/office/powerpoint/2010/main" val="4283850618"/>
              </p:ext>
            </p:extLst>
          </p:nvPr>
        </p:nvGraphicFramePr>
        <p:xfrm>
          <a:off x="167106" y="1341521"/>
          <a:ext cx="4537241" cy="4260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C8022304-D52C-4118-9227-B4E9E476A297}"/>
              </a:ext>
            </a:extLst>
          </p:cNvPr>
          <p:cNvSpPr txBox="1"/>
          <p:nvPr/>
        </p:nvSpPr>
        <p:spPr>
          <a:xfrm>
            <a:off x="10069093" y="3983400"/>
            <a:ext cx="1955801" cy="1754326"/>
          </a:xfrm>
          <a:prstGeom prst="rect">
            <a:avLst/>
          </a:prstGeom>
          <a:noFill/>
        </p:spPr>
        <p:txBody>
          <a:bodyPr wrap="square" rtlCol="0">
            <a:spAutoFit/>
          </a:bodyPr>
          <a:lstStyle/>
          <a:p>
            <a:pPr marL="285750" lvl="0" indent="-285750">
              <a:buFont typeface="Arial" panose="020B0604020202020204" pitchFamily="34" charset="0"/>
              <a:buChar char="•"/>
            </a:pPr>
            <a:r>
              <a:rPr lang="en-GB" sz="1800" b="1" dirty="0">
                <a:solidFill>
                  <a:srgbClr val="376079"/>
                </a:solidFill>
              </a:rPr>
              <a:t>Perth Innovation Highway</a:t>
            </a:r>
          </a:p>
          <a:p>
            <a:pPr marL="285750" lvl="0" indent="-285750">
              <a:buFont typeface="Arial" panose="020B0604020202020204" pitchFamily="34" charset="0"/>
              <a:buChar char="•"/>
            </a:pPr>
            <a:r>
              <a:rPr lang="en-GB" sz="1800" b="1" dirty="0">
                <a:solidFill>
                  <a:srgbClr val="376079"/>
                </a:solidFill>
              </a:rPr>
              <a:t>Angus Rural Mobility Hub</a:t>
            </a:r>
          </a:p>
          <a:p>
            <a:endParaRPr lang="en-GB" dirty="0"/>
          </a:p>
        </p:txBody>
      </p:sp>
      <p:sp>
        <p:nvSpPr>
          <p:cNvPr id="4" name="TextBox 3">
            <a:extLst>
              <a:ext uri="{FF2B5EF4-FFF2-40B4-BE49-F238E27FC236}">
                <a16:creationId xmlns:a16="http://schemas.microsoft.com/office/drawing/2014/main" id="{EC79D272-218D-4901-B3E3-CCA88580E764}"/>
              </a:ext>
            </a:extLst>
          </p:cNvPr>
          <p:cNvSpPr txBox="1"/>
          <p:nvPr/>
        </p:nvSpPr>
        <p:spPr>
          <a:xfrm>
            <a:off x="9918031" y="1112890"/>
            <a:ext cx="2106864" cy="1477328"/>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376079"/>
                </a:solidFill>
              </a:rPr>
              <a:t>Eden Campus</a:t>
            </a:r>
          </a:p>
          <a:p>
            <a:pPr marL="285750" indent="-285750">
              <a:buFont typeface="Arial" panose="020B0604020202020204" pitchFamily="34" charset="0"/>
              <a:buChar char="•"/>
            </a:pPr>
            <a:r>
              <a:rPr lang="en-GB" b="1" dirty="0">
                <a:solidFill>
                  <a:srgbClr val="376079"/>
                </a:solidFill>
              </a:rPr>
              <a:t>Michelin Scotland Innovation Parc</a:t>
            </a:r>
          </a:p>
          <a:p>
            <a:endParaRPr lang="en-GB" dirty="0"/>
          </a:p>
        </p:txBody>
      </p:sp>
      <p:sp>
        <p:nvSpPr>
          <p:cNvPr id="6" name="TextBox 5">
            <a:extLst>
              <a:ext uri="{FF2B5EF4-FFF2-40B4-BE49-F238E27FC236}">
                <a16:creationId xmlns:a16="http://schemas.microsoft.com/office/drawing/2014/main" id="{E112DF99-58D6-4DF3-BFC7-BDC1AE2DA066}"/>
              </a:ext>
            </a:extLst>
          </p:cNvPr>
          <p:cNvSpPr txBox="1"/>
          <p:nvPr/>
        </p:nvSpPr>
        <p:spPr>
          <a:xfrm>
            <a:off x="4579259" y="4097700"/>
            <a:ext cx="2104571" cy="1600438"/>
          </a:xfrm>
          <a:prstGeom prst="rect">
            <a:avLst/>
          </a:prstGeom>
          <a:noFill/>
        </p:spPr>
        <p:txBody>
          <a:bodyPr wrap="square" rtlCol="0">
            <a:spAutoFit/>
          </a:bodyPr>
          <a:lstStyle/>
          <a:p>
            <a:pPr marL="285750" indent="-285750">
              <a:buFont typeface="Arial" panose="020B0604020202020204" pitchFamily="34" charset="0"/>
              <a:buChar char="•"/>
            </a:pPr>
            <a:r>
              <a:rPr lang="en-GB" sz="2000" b="1" dirty="0">
                <a:solidFill>
                  <a:srgbClr val="376079"/>
                </a:solidFill>
              </a:rPr>
              <a:t>Michelin Scotland Innovation Parc</a:t>
            </a:r>
          </a:p>
          <a:p>
            <a:endParaRPr lang="en-GB" dirty="0"/>
          </a:p>
        </p:txBody>
      </p:sp>
    </p:spTree>
    <p:extLst>
      <p:ext uri="{BB962C8B-B14F-4D97-AF65-F5344CB8AC3E}">
        <p14:creationId xmlns:p14="http://schemas.microsoft.com/office/powerpoint/2010/main" val="168273154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B60FD7A-27A2-4DC8-998F-3563F0B93357}"/>
              </a:ext>
            </a:extLst>
          </p:cNvPr>
          <p:cNvSpPr txBox="1">
            <a:spLocks/>
          </p:cNvSpPr>
          <p:nvPr/>
        </p:nvSpPr>
        <p:spPr>
          <a:xfrm>
            <a:off x="782426" y="0"/>
            <a:ext cx="5882326" cy="104825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GB" sz="4400" b="0" dirty="0">
                <a:solidFill>
                  <a:schemeClr val="accent6">
                    <a:lumMod val="75000"/>
                  </a:schemeClr>
                </a:solidFill>
              </a:rPr>
              <a:t>Clean Growth Website </a:t>
            </a:r>
          </a:p>
        </p:txBody>
      </p:sp>
      <p:pic>
        <p:nvPicPr>
          <p:cNvPr id="5" name="Content Placeholder 3">
            <a:extLst>
              <a:ext uri="{FF2B5EF4-FFF2-40B4-BE49-F238E27FC236}">
                <a16:creationId xmlns:a16="http://schemas.microsoft.com/office/drawing/2014/main" id="{AA7FEFE5-92A5-4F55-A4A5-B3DF2DBC6F03}"/>
              </a:ext>
            </a:extLst>
          </p:cNvPr>
          <p:cNvPicPr>
            <a:picLocks noGrp="1" noChangeAspect="1"/>
          </p:cNvPicPr>
          <p:nvPr>
            <p:ph idx="1"/>
          </p:nvPr>
        </p:nvPicPr>
        <p:blipFill>
          <a:blip r:embed="rId3"/>
          <a:stretch>
            <a:fillRect/>
          </a:stretch>
        </p:blipFill>
        <p:spPr>
          <a:xfrm>
            <a:off x="0" y="890629"/>
            <a:ext cx="12192000" cy="7723173"/>
          </a:xfrm>
          <a:prstGeom prst="rect">
            <a:avLst/>
          </a:prstGeom>
        </p:spPr>
      </p:pic>
    </p:spTree>
    <p:extLst>
      <p:ext uri="{BB962C8B-B14F-4D97-AF65-F5344CB8AC3E}">
        <p14:creationId xmlns:p14="http://schemas.microsoft.com/office/powerpoint/2010/main" val="197716901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5EC9-CF67-406A-81CF-7A3E0D6D1556}"/>
              </a:ext>
            </a:extLst>
          </p:cNvPr>
          <p:cNvSpPr>
            <a:spLocks noGrp="1"/>
          </p:cNvSpPr>
          <p:nvPr>
            <p:ph type="title"/>
          </p:nvPr>
        </p:nvSpPr>
        <p:spPr>
          <a:xfrm>
            <a:off x="645695" y="0"/>
            <a:ext cx="5382126" cy="1143000"/>
          </a:xfrm>
        </p:spPr>
        <p:txBody>
          <a:bodyPr anchor="ctr">
            <a:normAutofit/>
          </a:bodyPr>
          <a:lstStyle/>
          <a:p>
            <a:r>
              <a:rPr lang="en-GB" dirty="0">
                <a:solidFill>
                  <a:schemeClr val="accent6">
                    <a:lumMod val="75000"/>
                  </a:schemeClr>
                </a:solidFill>
              </a:rPr>
              <a:t>Website Development</a:t>
            </a:r>
          </a:p>
        </p:txBody>
      </p:sp>
      <p:pic>
        <p:nvPicPr>
          <p:cNvPr id="1026" name="Picture 2">
            <a:extLst>
              <a:ext uri="{FF2B5EF4-FFF2-40B4-BE49-F238E27FC236}">
                <a16:creationId xmlns:a16="http://schemas.microsoft.com/office/drawing/2014/main" id="{F5E675ED-D2A7-4141-8F54-4BEEEE70D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55" y="1980425"/>
            <a:ext cx="6835691" cy="130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CA109B8-2FCA-40CD-B60F-A645E09119CA}"/>
              </a:ext>
            </a:extLst>
          </p:cNvPr>
          <p:cNvPicPr>
            <a:picLocks noChangeAspect="1"/>
          </p:cNvPicPr>
          <p:nvPr/>
        </p:nvPicPr>
        <p:blipFill>
          <a:blip r:embed="rId4"/>
          <a:stretch>
            <a:fillRect/>
          </a:stretch>
        </p:blipFill>
        <p:spPr>
          <a:xfrm>
            <a:off x="645695" y="3853892"/>
            <a:ext cx="11036967" cy="2824190"/>
          </a:xfrm>
          <a:prstGeom prst="rect">
            <a:avLst/>
          </a:prstGeom>
        </p:spPr>
      </p:pic>
    </p:spTree>
    <p:extLst>
      <p:ext uri="{BB962C8B-B14F-4D97-AF65-F5344CB8AC3E}">
        <p14:creationId xmlns:p14="http://schemas.microsoft.com/office/powerpoint/2010/main" val="341660393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FADF-F9A1-4B3C-AAAD-27ED9D61D063}"/>
              </a:ext>
            </a:extLst>
          </p:cNvPr>
          <p:cNvSpPr>
            <a:spLocks noGrp="1"/>
          </p:cNvSpPr>
          <p:nvPr>
            <p:ph type="title"/>
          </p:nvPr>
        </p:nvSpPr>
        <p:spPr>
          <a:xfrm>
            <a:off x="682173" y="42409"/>
            <a:ext cx="7227387" cy="1143000"/>
          </a:xfrm>
        </p:spPr>
        <p:txBody>
          <a:bodyPr/>
          <a:lstStyle/>
          <a:p>
            <a:r>
              <a:rPr lang="en-GB" dirty="0">
                <a:solidFill>
                  <a:schemeClr val="accent6">
                    <a:lumMod val="75000"/>
                  </a:schemeClr>
                </a:solidFill>
              </a:rPr>
              <a:t>Projects Database &amp; Showcase</a:t>
            </a:r>
            <a:endParaRPr lang="en-GB" dirty="0"/>
          </a:p>
        </p:txBody>
      </p:sp>
      <p:pic>
        <p:nvPicPr>
          <p:cNvPr id="4" name="Picture 3">
            <a:extLst>
              <a:ext uri="{FF2B5EF4-FFF2-40B4-BE49-F238E27FC236}">
                <a16:creationId xmlns:a16="http://schemas.microsoft.com/office/drawing/2014/main" id="{B960D97E-ACE8-4144-8A65-00A4ADD17D5E}"/>
              </a:ext>
            </a:extLst>
          </p:cNvPr>
          <p:cNvPicPr>
            <a:picLocks noChangeAspect="1"/>
          </p:cNvPicPr>
          <p:nvPr/>
        </p:nvPicPr>
        <p:blipFill>
          <a:blip r:embed="rId3"/>
          <a:stretch>
            <a:fillRect/>
          </a:stretch>
        </p:blipFill>
        <p:spPr>
          <a:xfrm>
            <a:off x="5929085" y="1299028"/>
            <a:ext cx="5725888" cy="4071258"/>
          </a:xfrm>
          <a:prstGeom prst="rect">
            <a:avLst/>
          </a:prstGeom>
        </p:spPr>
      </p:pic>
      <p:pic>
        <p:nvPicPr>
          <p:cNvPr id="6" name="Picture 5">
            <a:extLst>
              <a:ext uri="{FF2B5EF4-FFF2-40B4-BE49-F238E27FC236}">
                <a16:creationId xmlns:a16="http://schemas.microsoft.com/office/drawing/2014/main" id="{8BA6A02C-1EFE-498F-91D5-10D4238C3E9B}"/>
              </a:ext>
            </a:extLst>
          </p:cNvPr>
          <p:cNvPicPr>
            <a:picLocks noChangeAspect="1"/>
          </p:cNvPicPr>
          <p:nvPr/>
        </p:nvPicPr>
        <p:blipFill>
          <a:blip r:embed="rId4"/>
          <a:stretch>
            <a:fillRect/>
          </a:stretch>
        </p:blipFill>
        <p:spPr>
          <a:xfrm>
            <a:off x="738376" y="1299028"/>
            <a:ext cx="4920516" cy="4259943"/>
          </a:xfrm>
          <a:prstGeom prst="rect">
            <a:avLst/>
          </a:prstGeom>
        </p:spPr>
      </p:pic>
    </p:spTree>
    <p:extLst>
      <p:ext uri="{BB962C8B-B14F-4D97-AF65-F5344CB8AC3E}">
        <p14:creationId xmlns:p14="http://schemas.microsoft.com/office/powerpoint/2010/main" val="214342966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ACFF2-773A-4E1E-8EB9-8457220EF6C7}"/>
              </a:ext>
            </a:extLst>
          </p:cNvPr>
          <p:cNvSpPr>
            <a:spLocks noGrp="1"/>
          </p:cNvSpPr>
          <p:nvPr>
            <p:ph type="title"/>
          </p:nvPr>
        </p:nvSpPr>
        <p:spPr>
          <a:xfrm>
            <a:off x="1121790" y="274638"/>
            <a:ext cx="8144757" cy="1143000"/>
          </a:xfrm>
        </p:spPr>
        <p:txBody>
          <a:bodyPr/>
          <a:lstStyle/>
          <a:p>
            <a:pPr algn="l"/>
            <a:r>
              <a:rPr lang="en-GB" dirty="0">
                <a:solidFill>
                  <a:schemeClr val="accent6">
                    <a:lumMod val="75000"/>
                  </a:schemeClr>
                </a:solidFill>
              </a:rPr>
              <a:t>Next Steps</a:t>
            </a:r>
          </a:p>
        </p:txBody>
      </p:sp>
      <p:sp>
        <p:nvSpPr>
          <p:cNvPr id="3" name="Content Placeholder 2">
            <a:extLst>
              <a:ext uri="{FF2B5EF4-FFF2-40B4-BE49-F238E27FC236}">
                <a16:creationId xmlns:a16="http://schemas.microsoft.com/office/drawing/2014/main" id="{E101DA80-7742-44C4-AE32-D2B63266C110}"/>
              </a:ext>
            </a:extLst>
          </p:cNvPr>
          <p:cNvSpPr>
            <a:spLocks noGrp="1"/>
          </p:cNvSpPr>
          <p:nvPr>
            <p:ph idx="1"/>
          </p:nvPr>
        </p:nvSpPr>
        <p:spPr>
          <a:xfrm>
            <a:off x="1121790" y="1600201"/>
            <a:ext cx="10460610" cy="3923907"/>
          </a:xfrm>
        </p:spPr>
        <p:txBody>
          <a:bodyPr vert="horz" lIns="91440" tIns="45720" rIns="91440" bIns="45720" rtlCol="0" anchor="t">
            <a:normAutofit/>
          </a:bodyPr>
          <a:lstStyle/>
          <a:p>
            <a:pPr marL="514350" indent="-514350">
              <a:buFont typeface="+mj-lt"/>
              <a:buAutoNum type="arabicPeriod"/>
            </a:pPr>
            <a:endParaRPr lang="en-GB" sz="3600" dirty="0">
              <a:solidFill>
                <a:schemeClr val="accent6">
                  <a:lumMod val="75000"/>
                </a:schemeClr>
              </a:solidFill>
            </a:endParaRPr>
          </a:p>
          <a:p>
            <a:pPr marL="514350" indent="-514350">
              <a:buFont typeface="+mj-lt"/>
              <a:buAutoNum type="arabicPeriod"/>
            </a:pPr>
            <a:r>
              <a:rPr lang="en-GB" sz="3600" dirty="0">
                <a:solidFill>
                  <a:schemeClr val="accent6">
                    <a:lumMod val="75000"/>
                  </a:schemeClr>
                </a:solidFill>
              </a:rPr>
              <a:t>Complete Action Plan</a:t>
            </a:r>
          </a:p>
          <a:p>
            <a:pPr marL="514350" indent="-514350">
              <a:buAutoNum type="arabicPeriod"/>
            </a:pPr>
            <a:r>
              <a:rPr lang="en-GB" sz="3600" dirty="0">
                <a:solidFill>
                  <a:schemeClr val="accent6">
                    <a:lumMod val="75000"/>
                  </a:schemeClr>
                </a:solidFill>
              </a:rPr>
              <a:t>Website Launch</a:t>
            </a:r>
            <a:endParaRPr lang="en-GB" sz="3600" dirty="0">
              <a:solidFill>
                <a:schemeClr val="accent6">
                  <a:lumMod val="75000"/>
                </a:schemeClr>
              </a:solidFill>
              <a:cs typeface="Calibri"/>
            </a:endParaRPr>
          </a:p>
          <a:p>
            <a:pPr marL="514350" indent="-514350">
              <a:buFont typeface="+mj-lt"/>
              <a:buAutoNum type="arabicPeriod"/>
            </a:pPr>
            <a:r>
              <a:rPr lang="en-GB" sz="3600" dirty="0">
                <a:solidFill>
                  <a:schemeClr val="accent6">
                    <a:lumMod val="75000"/>
                  </a:schemeClr>
                </a:solidFill>
              </a:rPr>
              <a:t>Return to Joint Committee - Summer 2022</a:t>
            </a:r>
            <a:endParaRPr lang="en-GB" sz="3600" dirty="0">
              <a:solidFill>
                <a:schemeClr val="accent6">
                  <a:lumMod val="75000"/>
                </a:schemeClr>
              </a:solidFill>
              <a:cs typeface="Calibri"/>
            </a:endParaRPr>
          </a:p>
        </p:txBody>
      </p:sp>
    </p:spTree>
    <p:extLst>
      <p:ext uri="{BB962C8B-B14F-4D97-AF65-F5344CB8AC3E}">
        <p14:creationId xmlns:p14="http://schemas.microsoft.com/office/powerpoint/2010/main" val="258737706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564436"/>
          </a:xfrm>
        </p:spPr>
        <p:txBody>
          <a:bodyPr anchor="ctr">
            <a:noAutofit/>
          </a:bodyPr>
          <a:lstStyle/>
          <a:p>
            <a:pPr>
              <a:lnSpc>
                <a:spcPct val="90000"/>
              </a:lnSpc>
            </a:pPr>
            <a:br>
              <a:rPr lang="en-GB" sz="3600" dirty="0">
                <a:solidFill>
                  <a:schemeClr val="accent6">
                    <a:lumMod val="75000"/>
                  </a:schemeClr>
                </a:solidFill>
              </a:rPr>
            </a:br>
            <a:r>
              <a:rPr lang="en-GB" sz="3600" dirty="0">
                <a:solidFill>
                  <a:schemeClr val="accent6">
                    <a:lumMod val="75000"/>
                  </a:schemeClr>
                </a:solidFill>
              </a:rPr>
              <a:t>@taycities</a:t>
            </a:r>
            <a:br>
              <a:rPr lang="en-GB" sz="3600" dirty="0">
                <a:solidFill>
                  <a:schemeClr val="accent6">
                    <a:lumMod val="75000"/>
                  </a:schemeClr>
                </a:solidFill>
              </a:rPr>
            </a:br>
            <a:r>
              <a:rPr lang="en-GB" sz="3600" dirty="0">
                <a:solidFill>
                  <a:schemeClr val="accent6">
                    <a:lumMod val="75000"/>
                  </a:schemeClr>
                </a:solidFill>
                <a:hlinkClick r:id="rId3">
                  <a:extLst>
                    <a:ext uri="{A12FA001-AC4F-418D-AE19-62706E023703}">
                      <ahyp:hlinkClr xmlns:ahyp="http://schemas.microsoft.com/office/drawing/2018/hyperlinkcolor" val="tx"/>
                    </a:ext>
                  </a:extLst>
                </a:hlinkClick>
              </a:rPr>
              <a:t>www.taycities.co.uk</a:t>
            </a:r>
            <a:br>
              <a:rPr lang="en-GB" sz="3600" dirty="0">
                <a:solidFill>
                  <a:schemeClr val="accent6">
                    <a:lumMod val="75000"/>
                  </a:schemeClr>
                </a:solidFill>
              </a:rPr>
            </a:br>
            <a:r>
              <a:rPr lang="en-GB" sz="3600" dirty="0">
                <a:solidFill>
                  <a:schemeClr val="accent6">
                    <a:lumMod val="75000"/>
                  </a:schemeClr>
                </a:solidFill>
              </a:rPr>
              <a:t>paul.duthie@scotent.co.uk</a:t>
            </a:r>
            <a:br>
              <a:rPr lang="en-GB" sz="3600" dirty="0">
                <a:solidFill>
                  <a:schemeClr val="accent6">
                    <a:lumMod val="75000"/>
                  </a:schemeClr>
                </a:solidFill>
              </a:rPr>
            </a:br>
            <a:endParaRPr lang="en-GB" sz="3600" dirty="0">
              <a:solidFill>
                <a:schemeClr val="accent6">
                  <a:lumMod val="75000"/>
                </a:schemeClr>
              </a:solidFill>
            </a:endParaRPr>
          </a:p>
        </p:txBody>
      </p:sp>
      <p:pic>
        <p:nvPicPr>
          <p:cNvPr id="4" name="Picture 2">
            <a:extLst>
              <a:ext uri="{FF2B5EF4-FFF2-40B4-BE49-F238E27FC236}">
                <a16:creationId xmlns:a16="http://schemas.microsoft.com/office/drawing/2014/main" id="{8E6001EB-C6D7-427C-BEF1-A15744686DF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36320" y="2599637"/>
            <a:ext cx="10119360" cy="1922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03233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E3209532-4745-4951-95E1-A06E18FF3DC9}"/>
              </a:ext>
            </a:extLst>
          </p:cNvPr>
          <p:cNvSpPr>
            <a:spLocks noGrp="1"/>
          </p:cNvSpPr>
          <p:nvPr>
            <p:ph sz="half" idx="2"/>
          </p:nvPr>
        </p:nvSpPr>
        <p:spPr>
          <a:xfrm>
            <a:off x="784495" y="1375657"/>
            <a:ext cx="3248147" cy="4525963"/>
          </a:xfrm>
        </p:spPr>
        <p:txBody>
          <a:bodyPr>
            <a:normAutofit/>
          </a:bodyPr>
          <a:lstStyle/>
          <a:p>
            <a:endParaRPr lang="en-US" dirty="0"/>
          </a:p>
          <a:p>
            <a:pPr marL="0" indent="0">
              <a:buNone/>
            </a:pPr>
            <a:r>
              <a:rPr lang="en-US" i="1" dirty="0">
                <a:solidFill>
                  <a:schemeClr val="accent6">
                    <a:lumMod val="75000"/>
                  </a:schemeClr>
                </a:solidFill>
              </a:rPr>
              <a:t>“To help Tay Cities Region partners capture and develop a regional vision, proposition and route map to help deliver “Clean Growth” jobs and investment”</a:t>
            </a:r>
          </a:p>
        </p:txBody>
      </p:sp>
      <p:pic>
        <p:nvPicPr>
          <p:cNvPr id="7" name="Picture 6">
            <a:extLst>
              <a:ext uri="{FF2B5EF4-FFF2-40B4-BE49-F238E27FC236}">
                <a16:creationId xmlns:a16="http://schemas.microsoft.com/office/drawing/2014/main" id="{59D442B3-7DE9-4F29-A589-22C35DD0633D}"/>
              </a:ext>
            </a:extLst>
          </p:cNvPr>
          <p:cNvPicPr>
            <a:picLocks noChangeAspect="1"/>
          </p:cNvPicPr>
          <p:nvPr/>
        </p:nvPicPr>
        <p:blipFill rotWithShape="1">
          <a:blip r:embed="rId3">
            <a:alphaModFix amt="50000"/>
          </a:blip>
          <a:srcRect l="13893" r="6393"/>
          <a:stretch/>
        </p:blipFill>
        <p:spPr>
          <a:xfrm>
            <a:off x="4032642" y="0"/>
            <a:ext cx="8159358" cy="6858000"/>
          </a:xfrm>
          <a:prstGeom prst="rect">
            <a:avLst/>
          </a:prstGeom>
          <a:noFill/>
        </p:spPr>
      </p:pic>
      <p:sp>
        <p:nvSpPr>
          <p:cNvPr id="5" name="TextBox 4">
            <a:extLst>
              <a:ext uri="{FF2B5EF4-FFF2-40B4-BE49-F238E27FC236}">
                <a16:creationId xmlns:a16="http://schemas.microsoft.com/office/drawing/2014/main" id="{BCF2565C-3056-41A4-AED4-70925AC5AC29}"/>
              </a:ext>
            </a:extLst>
          </p:cNvPr>
          <p:cNvSpPr txBox="1"/>
          <p:nvPr/>
        </p:nvSpPr>
        <p:spPr>
          <a:xfrm>
            <a:off x="7973236" y="6386632"/>
            <a:ext cx="1030410" cy="276999"/>
          </a:xfrm>
          <a:prstGeom prst="rect">
            <a:avLst/>
          </a:prstGeom>
          <a:noFill/>
        </p:spPr>
        <p:txBody>
          <a:bodyPr wrap="none" rtlCol="0">
            <a:spAutoFit/>
          </a:bodyPr>
          <a:lstStyle/>
          <a:p>
            <a:r>
              <a:rPr lang="en-GB" sz="1200" dirty="0">
                <a:solidFill>
                  <a:schemeClr val="accent6">
                    <a:lumMod val="75000"/>
                  </a:schemeClr>
                </a:solidFill>
              </a:rPr>
              <a:t>Eden Campus</a:t>
            </a:r>
          </a:p>
        </p:txBody>
      </p:sp>
      <p:sp>
        <p:nvSpPr>
          <p:cNvPr id="11" name="Title 1">
            <a:extLst>
              <a:ext uri="{FF2B5EF4-FFF2-40B4-BE49-F238E27FC236}">
                <a16:creationId xmlns:a16="http://schemas.microsoft.com/office/drawing/2014/main" id="{E49A4AF7-3F1F-4898-9C5C-DC7FE94BC954}"/>
              </a:ext>
            </a:extLst>
          </p:cNvPr>
          <p:cNvSpPr txBox="1">
            <a:spLocks/>
          </p:cNvSpPr>
          <p:nvPr/>
        </p:nvSpPr>
        <p:spPr>
          <a:xfrm>
            <a:off x="784495" y="454726"/>
            <a:ext cx="6057089" cy="6319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GB" sz="4400" b="0" dirty="0">
                <a:solidFill>
                  <a:srgbClr val="406F8D"/>
                </a:solidFill>
              </a:rPr>
              <a:t>Clean Growth </a:t>
            </a:r>
            <a:r>
              <a:rPr lang="en-GB" sz="4400" b="0" dirty="0">
                <a:solidFill>
                  <a:schemeClr val="bg1"/>
                </a:solidFill>
              </a:rPr>
              <a:t>Ambition</a:t>
            </a:r>
          </a:p>
        </p:txBody>
      </p:sp>
    </p:spTree>
    <p:extLst>
      <p:ext uri="{BB962C8B-B14F-4D97-AF65-F5344CB8AC3E}">
        <p14:creationId xmlns:p14="http://schemas.microsoft.com/office/powerpoint/2010/main" val="217613892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97B34D89-2695-4E49-899B-9A54F156760E}"/>
              </a:ext>
            </a:extLst>
          </p:cNvPr>
          <p:cNvPicPr>
            <a:picLocks noGrp="1" noChangeAspect="1"/>
          </p:cNvPicPr>
          <p:nvPr>
            <p:ph idx="1"/>
          </p:nvPr>
        </p:nvPicPr>
        <p:blipFill>
          <a:blip r:embed="rId3"/>
          <a:stretch>
            <a:fillRect/>
          </a:stretch>
        </p:blipFill>
        <p:spPr>
          <a:xfrm>
            <a:off x="5087757" y="781969"/>
            <a:ext cx="6815667" cy="4856162"/>
          </a:xfrm>
          <a:noFill/>
        </p:spPr>
      </p:pic>
      <p:sp>
        <p:nvSpPr>
          <p:cNvPr id="8" name="Content Placeholder 2">
            <a:extLst>
              <a:ext uri="{FF2B5EF4-FFF2-40B4-BE49-F238E27FC236}">
                <a16:creationId xmlns:a16="http://schemas.microsoft.com/office/drawing/2014/main" id="{88CE6E0E-BCCC-4009-B988-EC8206C3E232}"/>
              </a:ext>
            </a:extLst>
          </p:cNvPr>
          <p:cNvSpPr>
            <a:spLocks noGrp="1"/>
          </p:cNvSpPr>
          <p:nvPr>
            <p:ph type="body" sz="half" idx="2"/>
          </p:nvPr>
        </p:nvSpPr>
        <p:spPr>
          <a:xfrm>
            <a:off x="522048" y="1863117"/>
            <a:ext cx="4565709" cy="3652466"/>
          </a:xfrm>
        </p:spPr>
        <p:txBody>
          <a:bodyPr>
            <a:normAutofit/>
          </a:bodyPr>
          <a:lstStyle/>
          <a:p>
            <a:pPr>
              <a:spcBef>
                <a:spcPts val="400"/>
              </a:spcBef>
              <a:buFont typeface="Wingdings" panose="05000000000000000000" pitchFamily="2" charset="2"/>
              <a:buChar char="Ø"/>
            </a:pPr>
            <a:r>
              <a:rPr lang="en-GB" sz="2400" dirty="0">
                <a:solidFill>
                  <a:srgbClr val="406F8D"/>
                </a:solidFill>
              </a:rPr>
              <a:t>Regional Economic Strategy Action Plan </a:t>
            </a:r>
          </a:p>
          <a:p>
            <a:pPr marL="0" indent="0">
              <a:spcBef>
                <a:spcPts val="400"/>
              </a:spcBef>
              <a:buNone/>
            </a:pPr>
            <a:endParaRPr lang="en-GB" sz="1600" dirty="0">
              <a:solidFill>
                <a:srgbClr val="406F8D"/>
              </a:solidFill>
            </a:endParaRPr>
          </a:p>
          <a:p>
            <a:pPr marL="457200" lvl="1" indent="0">
              <a:spcBef>
                <a:spcPts val="400"/>
              </a:spcBef>
              <a:buNone/>
            </a:pPr>
            <a:endParaRPr lang="en-US" sz="1600" dirty="0">
              <a:solidFill>
                <a:srgbClr val="406F8D"/>
              </a:solidFill>
            </a:endParaRPr>
          </a:p>
          <a:p>
            <a:pPr>
              <a:spcBef>
                <a:spcPts val="400"/>
              </a:spcBef>
              <a:buFont typeface="Wingdings" panose="05000000000000000000" pitchFamily="2" charset="2"/>
              <a:buChar char="Ø"/>
            </a:pPr>
            <a:r>
              <a:rPr lang="en-GB" sz="2400" dirty="0">
                <a:solidFill>
                  <a:srgbClr val="406F8D"/>
                </a:solidFill>
              </a:rPr>
              <a:t>Cross-Partner Working Group</a:t>
            </a:r>
          </a:p>
          <a:p>
            <a:pPr>
              <a:spcBef>
                <a:spcPts val="400"/>
              </a:spcBef>
            </a:pPr>
            <a:endParaRPr lang="en-GB" sz="1600" dirty="0">
              <a:solidFill>
                <a:srgbClr val="406F8D"/>
              </a:solidFill>
            </a:endParaRPr>
          </a:p>
          <a:p>
            <a:pPr lvl="1">
              <a:spcBef>
                <a:spcPts val="400"/>
              </a:spcBef>
            </a:pPr>
            <a:r>
              <a:rPr lang="en-GB" sz="1800" dirty="0">
                <a:solidFill>
                  <a:srgbClr val="406F8D"/>
                </a:solidFill>
                <a:cs typeface="Arial" panose="020B0604020202020204" pitchFamily="34" charset="0"/>
              </a:rPr>
              <a:t>- </a:t>
            </a:r>
            <a:r>
              <a:rPr lang="en-GB" sz="1800" dirty="0">
                <a:solidFill>
                  <a:srgbClr val="406F8D"/>
                </a:solidFill>
              </a:rPr>
              <a:t>Reports to </a:t>
            </a:r>
            <a:r>
              <a:rPr lang="en-GB" sz="1800" i="1" dirty="0">
                <a:solidFill>
                  <a:srgbClr val="406F8D"/>
                </a:solidFill>
              </a:rPr>
              <a:t>Innovative &amp; International Board</a:t>
            </a:r>
          </a:p>
          <a:p>
            <a:pPr lvl="1">
              <a:spcBef>
                <a:spcPts val="400"/>
              </a:spcBef>
            </a:pPr>
            <a:r>
              <a:rPr lang="en-GB" sz="1800" dirty="0">
                <a:solidFill>
                  <a:srgbClr val="406F8D"/>
                </a:solidFill>
                <a:cs typeface="Arial" panose="020B0604020202020204" pitchFamily="34" charset="0"/>
              </a:rPr>
              <a:t>- </a:t>
            </a:r>
            <a:r>
              <a:rPr lang="en-GB" sz="1800" dirty="0">
                <a:solidFill>
                  <a:srgbClr val="406F8D"/>
                </a:solidFill>
              </a:rPr>
              <a:t>Supported by </a:t>
            </a:r>
            <a:r>
              <a:rPr lang="en-GB" sz="1800" i="1" dirty="0">
                <a:solidFill>
                  <a:srgbClr val="406F8D"/>
                </a:solidFill>
              </a:rPr>
              <a:t>Community of Practice</a:t>
            </a:r>
          </a:p>
          <a:p>
            <a:pPr marL="0" indent="0">
              <a:buNone/>
            </a:pPr>
            <a:endParaRPr lang="en-GB" b="1" dirty="0">
              <a:solidFill>
                <a:srgbClr val="406F8D"/>
              </a:solidFill>
            </a:endParaRPr>
          </a:p>
        </p:txBody>
      </p:sp>
      <p:sp>
        <p:nvSpPr>
          <p:cNvPr id="21" name="Title 1">
            <a:extLst>
              <a:ext uri="{FF2B5EF4-FFF2-40B4-BE49-F238E27FC236}">
                <a16:creationId xmlns:a16="http://schemas.microsoft.com/office/drawing/2014/main" id="{BB60FD7A-27A2-4DC8-998F-3563F0B93357}"/>
              </a:ext>
            </a:extLst>
          </p:cNvPr>
          <p:cNvSpPr txBox="1">
            <a:spLocks/>
          </p:cNvSpPr>
          <p:nvPr/>
        </p:nvSpPr>
        <p:spPr>
          <a:xfrm>
            <a:off x="772998" y="574292"/>
            <a:ext cx="6447934" cy="6319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GB" sz="4400" b="0" dirty="0">
                <a:solidFill>
                  <a:srgbClr val="406F8D"/>
                </a:solidFill>
              </a:rPr>
              <a:t>Position Within Tay Cities</a:t>
            </a:r>
            <a:endParaRPr lang="en-GB" sz="4400" b="0" dirty="0">
              <a:solidFill>
                <a:schemeClr val="accent6">
                  <a:lumMod val="75000"/>
                </a:schemeClr>
              </a:solidFill>
            </a:endParaRPr>
          </a:p>
        </p:txBody>
      </p:sp>
    </p:spTree>
    <p:extLst>
      <p:ext uri="{BB962C8B-B14F-4D97-AF65-F5344CB8AC3E}">
        <p14:creationId xmlns:p14="http://schemas.microsoft.com/office/powerpoint/2010/main" val="251345996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field of wheat&#10;&#10;Description automatically generated">
            <a:extLst>
              <a:ext uri="{FF2B5EF4-FFF2-40B4-BE49-F238E27FC236}">
                <a16:creationId xmlns:a16="http://schemas.microsoft.com/office/drawing/2014/main" id="{398DF620-608D-4DB6-AD51-069438BF7051}"/>
              </a:ext>
            </a:extLst>
          </p:cNvPr>
          <p:cNvPicPr>
            <a:picLocks noGrp="1" noChangeAspect="1"/>
          </p:cNvPicPr>
          <p:nvPr>
            <p:ph idx="1"/>
          </p:nvPr>
        </p:nvPicPr>
        <p:blipFill>
          <a:blip r:embed="rId3">
            <a:alphaModFix/>
          </a:blip>
          <a:stretch>
            <a:fillRect/>
          </a:stretch>
        </p:blipFill>
        <p:spPr>
          <a:xfrm>
            <a:off x="0" y="-881785"/>
            <a:ext cx="12192000" cy="8106384"/>
          </a:xfrm>
        </p:spPr>
      </p:pic>
      <p:sp>
        <p:nvSpPr>
          <p:cNvPr id="12" name="Rectangle 11">
            <a:extLst>
              <a:ext uri="{FF2B5EF4-FFF2-40B4-BE49-F238E27FC236}">
                <a16:creationId xmlns:a16="http://schemas.microsoft.com/office/drawing/2014/main" id="{D726AAFB-B2AA-43E1-9A7A-07E5B97914D5}"/>
              </a:ext>
              <a:ext uri="{C183D7F6-B498-43B3-948B-1728B52AA6E4}">
                <adec:decorative xmlns:adec="http://schemas.microsoft.com/office/drawing/2017/decorative" val="1"/>
              </a:ext>
            </a:extLst>
          </p:cNvPr>
          <p:cNvSpPr/>
          <p:nvPr/>
        </p:nvSpPr>
        <p:spPr>
          <a:xfrm>
            <a:off x="0" y="-1090507"/>
            <a:ext cx="12192000" cy="8106384"/>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88CE6E0E-BCCC-4009-B988-EC8206C3E232}"/>
              </a:ext>
            </a:extLst>
          </p:cNvPr>
          <p:cNvSpPr>
            <a:spLocks noGrp="1"/>
          </p:cNvSpPr>
          <p:nvPr>
            <p:ph type="body" sz="half" idx="2"/>
          </p:nvPr>
        </p:nvSpPr>
        <p:spPr>
          <a:xfrm>
            <a:off x="2282758" y="1974563"/>
            <a:ext cx="7626485" cy="3808108"/>
          </a:xfrm>
        </p:spPr>
        <p:txBody>
          <a:bodyPr>
            <a:normAutofit/>
          </a:bodyPr>
          <a:lstStyle/>
          <a:p>
            <a:pPr marL="0" indent="0">
              <a:spcBef>
                <a:spcPts val="400"/>
              </a:spcBef>
              <a:spcAft>
                <a:spcPts val="400"/>
              </a:spcAft>
              <a:buNone/>
            </a:pPr>
            <a:r>
              <a:rPr lang="en-US" sz="2800" i="1" dirty="0">
                <a:solidFill>
                  <a:schemeClr val="bg1"/>
                </a:solidFill>
              </a:rPr>
              <a:t>“Tay Cities Region will be an inclusive, vibrant and net-zero carbon economy by 2045. On our journey the region will become the location of choice for companies to test, demonstrate and roll out innovations in clean growth that will combat climate change and generate economic prosperity. We will align our passion, skills, innovation assets and places behind this overarching goal.”</a:t>
            </a:r>
          </a:p>
          <a:p>
            <a:pPr marL="0" indent="0">
              <a:spcBef>
                <a:spcPts val="400"/>
              </a:spcBef>
              <a:spcAft>
                <a:spcPts val="400"/>
              </a:spcAft>
              <a:buNone/>
            </a:pPr>
            <a:endParaRPr lang="en-GB" sz="2800" b="1" dirty="0">
              <a:solidFill>
                <a:schemeClr val="bg1"/>
              </a:solidFill>
            </a:endParaRPr>
          </a:p>
        </p:txBody>
      </p:sp>
      <p:sp>
        <p:nvSpPr>
          <p:cNvPr id="21" name="Title 1">
            <a:extLst>
              <a:ext uri="{FF2B5EF4-FFF2-40B4-BE49-F238E27FC236}">
                <a16:creationId xmlns:a16="http://schemas.microsoft.com/office/drawing/2014/main" id="{BB60FD7A-27A2-4DC8-998F-3563F0B93357}"/>
              </a:ext>
            </a:extLst>
          </p:cNvPr>
          <p:cNvSpPr txBox="1">
            <a:spLocks/>
          </p:cNvSpPr>
          <p:nvPr/>
        </p:nvSpPr>
        <p:spPr>
          <a:xfrm>
            <a:off x="3405492" y="574292"/>
            <a:ext cx="5381016" cy="6319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GB" sz="4400" b="0" dirty="0">
                <a:solidFill>
                  <a:schemeClr val="bg1"/>
                </a:solidFill>
              </a:rPr>
              <a:t>Clean Growth Vision</a:t>
            </a:r>
          </a:p>
        </p:txBody>
      </p:sp>
    </p:spTree>
    <p:extLst>
      <p:ext uri="{BB962C8B-B14F-4D97-AF65-F5344CB8AC3E}">
        <p14:creationId xmlns:p14="http://schemas.microsoft.com/office/powerpoint/2010/main" val="418360481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9E7D-6E9E-412F-9F8E-F2BA0D2AC21F}"/>
              </a:ext>
            </a:extLst>
          </p:cNvPr>
          <p:cNvSpPr>
            <a:spLocks noGrp="1"/>
          </p:cNvSpPr>
          <p:nvPr>
            <p:ph type="title"/>
          </p:nvPr>
        </p:nvSpPr>
        <p:spPr>
          <a:xfrm>
            <a:off x="609601" y="26063"/>
            <a:ext cx="7756980" cy="1143000"/>
          </a:xfrm>
        </p:spPr>
        <p:txBody>
          <a:bodyPr/>
          <a:lstStyle/>
          <a:p>
            <a:r>
              <a:rPr lang="en-US" dirty="0">
                <a:solidFill>
                  <a:schemeClr val="accent6">
                    <a:lumMod val="75000"/>
                  </a:schemeClr>
                </a:solidFill>
              </a:rPr>
              <a:t>Clean Growth Proposition</a:t>
            </a:r>
            <a:endParaRPr lang="en-GB" dirty="0"/>
          </a:p>
        </p:txBody>
      </p:sp>
      <p:sp>
        <p:nvSpPr>
          <p:cNvPr id="3" name="Content Placeholder 2">
            <a:extLst>
              <a:ext uri="{FF2B5EF4-FFF2-40B4-BE49-F238E27FC236}">
                <a16:creationId xmlns:a16="http://schemas.microsoft.com/office/drawing/2014/main" id="{74F484D6-C6B3-459D-8B5A-7BA5FC243395}"/>
              </a:ext>
            </a:extLst>
          </p:cNvPr>
          <p:cNvSpPr>
            <a:spLocks noGrp="1"/>
          </p:cNvSpPr>
          <p:nvPr>
            <p:ph idx="1"/>
          </p:nvPr>
        </p:nvSpPr>
        <p:spPr>
          <a:xfrm>
            <a:off x="3572758" y="1242312"/>
            <a:ext cx="6929217" cy="4373375"/>
          </a:xfrm>
        </p:spPr>
        <p:txBody>
          <a:bodyPr vert="horz" lIns="91440" tIns="45720" rIns="91440" bIns="45720" rtlCol="0" anchor="t">
            <a:normAutofit lnSpcReduction="10000"/>
          </a:bodyPr>
          <a:lstStyle/>
          <a:p>
            <a:pPr>
              <a:buFont typeface="Wingdings" panose="05000000000000000000" pitchFamily="2" charset="2"/>
              <a:buChar char="Ø"/>
            </a:pPr>
            <a:r>
              <a:rPr lang="en-US" sz="3600" i="1" dirty="0">
                <a:solidFill>
                  <a:schemeClr val="accent6">
                    <a:lumMod val="75000"/>
                  </a:schemeClr>
                </a:solidFill>
              </a:rPr>
              <a:t>Key Innovation Markets:</a:t>
            </a:r>
          </a:p>
          <a:p>
            <a:pPr marL="1943100" lvl="2" indent="-1143000">
              <a:buFont typeface="+mj-lt"/>
              <a:buAutoNum type="arabicPeriod"/>
            </a:pPr>
            <a:r>
              <a:rPr lang="en-US" sz="2800" i="1" dirty="0">
                <a:solidFill>
                  <a:schemeClr val="accent6">
                    <a:lumMod val="75000"/>
                  </a:schemeClr>
                </a:solidFill>
              </a:rPr>
              <a:t>Energy Management</a:t>
            </a:r>
            <a:endParaRPr lang="en-US" sz="2800" i="1" dirty="0">
              <a:solidFill>
                <a:schemeClr val="accent6">
                  <a:lumMod val="75000"/>
                </a:schemeClr>
              </a:solidFill>
              <a:cs typeface="Calibri"/>
            </a:endParaRPr>
          </a:p>
          <a:p>
            <a:pPr marL="1943100" lvl="2" indent="-1143000">
              <a:buFont typeface="+mj-lt"/>
              <a:buAutoNum type="arabicPeriod"/>
            </a:pPr>
            <a:r>
              <a:rPr lang="en-US" sz="2800" i="1" dirty="0">
                <a:solidFill>
                  <a:schemeClr val="accent6">
                    <a:lumMod val="75000"/>
                  </a:schemeClr>
                </a:solidFill>
              </a:rPr>
              <a:t>Sustainable Mobility</a:t>
            </a:r>
            <a:endParaRPr lang="en-US" sz="2800" i="1" dirty="0">
              <a:solidFill>
                <a:schemeClr val="accent6">
                  <a:lumMod val="75000"/>
                </a:schemeClr>
              </a:solidFill>
              <a:cs typeface="Calibri"/>
            </a:endParaRPr>
          </a:p>
          <a:p>
            <a:pPr marL="1943100" lvl="2" indent="-1143000">
              <a:buFont typeface="+mj-lt"/>
              <a:buAutoNum type="arabicPeriod"/>
            </a:pPr>
            <a:r>
              <a:rPr lang="en-US" sz="2800" i="1" dirty="0">
                <a:solidFill>
                  <a:schemeClr val="accent6">
                    <a:lumMod val="75000"/>
                  </a:schemeClr>
                </a:solidFill>
              </a:rPr>
              <a:t>Green Agri-tech</a:t>
            </a:r>
            <a:endParaRPr lang="en-US" sz="2800" i="1" dirty="0">
              <a:solidFill>
                <a:schemeClr val="accent6">
                  <a:lumMod val="75000"/>
                </a:schemeClr>
              </a:solidFill>
              <a:cs typeface="Calibri"/>
            </a:endParaRPr>
          </a:p>
          <a:p>
            <a:pPr marL="1943100" lvl="2" indent="-1143000">
              <a:buFont typeface="+mj-lt"/>
              <a:buAutoNum type="arabicPeriod"/>
            </a:pPr>
            <a:r>
              <a:rPr lang="en-US" sz="2800" i="1" dirty="0">
                <a:solidFill>
                  <a:schemeClr val="accent6">
                    <a:lumMod val="75000"/>
                  </a:schemeClr>
                </a:solidFill>
              </a:rPr>
              <a:t>Circular Economy</a:t>
            </a:r>
            <a:endParaRPr lang="en-US" sz="2800" i="1" dirty="0">
              <a:solidFill>
                <a:schemeClr val="accent6">
                  <a:lumMod val="75000"/>
                </a:schemeClr>
              </a:solidFill>
              <a:cs typeface="Calibri"/>
            </a:endParaRPr>
          </a:p>
          <a:p>
            <a:pPr>
              <a:buFont typeface="Wingdings" panose="05000000000000000000" pitchFamily="2" charset="2"/>
              <a:buChar char="Ø"/>
            </a:pPr>
            <a:r>
              <a:rPr lang="en-US" sz="3600" i="1" dirty="0">
                <a:solidFill>
                  <a:schemeClr val="accent6">
                    <a:lumMod val="75000"/>
                  </a:schemeClr>
                </a:solidFill>
              </a:rPr>
              <a:t>Real-world test bed</a:t>
            </a:r>
          </a:p>
          <a:p>
            <a:pPr>
              <a:buFont typeface="Wingdings" panose="05000000000000000000" pitchFamily="2" charset="2"/>
              <a:buChar char="Ø"/>
            </a:pPr>
            <a:r>
              <a:rPr lang="en-US" sz="3600" i="1" dirty="0">
                <a:solidFill>
                  <a:schemeClr val="accent6">
                    <a:lumMod val="75000"/>
                  </a:schemeClr>
                </a:solidFill>
              </a:rPr>
              <a:t>Attract New Talent</a:t>
            </a:r>
          </a:p>
          <a:p>
            <a:pPr>
              <a:buFont typeface="Wingdings" panose="05000000000000000000" pitchFamily="2" charset="2"/>
              <a:buChar char="Ø"/>
            </a:pPr>
            <a:r>
              <a:rPr lang="en-US" sz="3600" i="1" dirty="0">
                <a:solidFill>
                  <a:schemeClr val="accent6">
                    <a:lumMod val="75000"/>
                  </a:schemeClr>
                </a:solidFill>
              </a:rPr>
              <a:t>Embrace New Concepts</a:t>
            </a:r>
            <a:endParaRPr lang="en-US" sz="3600" i="1" dirty="0">
              <a:solidFill>
                <a:schemeClr val="accent6">
                  <a:lumMod val="75000"/>
                </a:schemeClr>
              </a:solidFill>
              <a:cs typeface="Calibri"/>
            </a:endParaRPr>
          </a:p>
        </p:txBody>
      </p:sp>
      <p:pic>
        <p:nvPicPr>
          <p:cNvPr id="4" name="Picture 3">
            <a:extLst>
              <a:ext uri="{FF2B5EF4-FFF2-40B4-BE49-F238E27FC236}">
                <a16:creationId xmlns:a16="http://schemas.microsoft.com/office/drawing/2014/main" id="{B125B6B1-1F15-4089-B74D-048F85A7701E}"/>
              </a:ext>
            </a:extLst>
          </p:cNvPr>
          <p:cNvPicPr>
            <a:picLocks noChangeAspect="1"/>
          </p:cNvPicPr>
          <p:nvPr/>
        </p:nvPicPr>
        <p:blipFill>
          <a:blip r:embed="rId3"/>
          <a:stretch>
            <a:fillRect/>
          </a:stretch>
        </p:blipFill>
        <p:spPr>
          <a:xfrm>
            <a:off x="0" y="0"/>
            <a:ext cx="1387656" cy="6858000"/>
          </a:xfrm>
          <a:prstGeom prst="rect">
            <a:avLst/>
          </a:prstGeom>
        </p:spPr>
      </p:pic>
    </p:spTree>
    <p:extLst>
      <p:ext uri="{BB962C8B-B14F-4D97-AF65-F5344CB8AC3E}">
        <p14:creationId xmlns:p14="http://schemas.microsoft.com/office/powerpoint/2010/main" val="95597056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ED9F-A30C-44D2-A194-C682CCC4224A}"/>
              </a:ext>
            </a:extLst>
          </p:cNvPr>
          <p:cNvSpPr>
            <a:spLocks noGrp="1"/>
          </p:cNvSpPr>
          <p:nvPr>
            <p:ph type="title"/>
          </p:nvPr>
        </p:nvSpPr>
        <p:spPr>
          <a:xfrm>
            <a:off x="609600" y="48654"/>
            <a:ext cx="10972800" cy="1143000"/>
          </a:xfrm>
        </p:spPr>
        <p:txBody>
          <a:bodyPr anchor="ctr">
            <a:normAutofit/>
          </a:bodyPr>
          <a:lstStyle/>
          <a:p>
            <a:r>
              <a:rPr lang="en-US">
                <a:solidFill>
                  <a:schemeClr val="accent6">
                    <a:lumMod val="75000"/>
                  </a:schemeClr>
                </a:solidFill>
              </a:rPr>
              <a:t>Clean Growth Projects</a:t>
            </a:r>
            <a:endParaRPr lang="en-GB"/>
          </a:p>
        </p:txBody>
      </p:sp>
      <p:pic>
        <p:nvPicPr>
          <p:cNvPr id="5" name="Content Placeholder 4">
            <a:extLst>
              <a:ext uri="{FF2B5EF4-FFF2-40B4-BE49-F238E27FC236}">
                <a16:creationId xmlns:a16="http://schemas.microsoft.com/office/drawing/2014/main" id="{901D94BF-66CD-464D-B64B-4829E857AA08}"/>
              </a:ext>
            </a:extLst>
          </p:cNvPr>
          <p:cNvPicPr>
            <a:picLocks noGrp="1" noChangeAspect="1"/>
          </p:cNvPicPr>
          <p:nvPr>
            <p:ph idx="1"/>
          </p:nvPr>
        </p:nvPicPr>
        <p:blipFill>
          <a:blip r:embed="rId3"/>
          <a:stretch>
            <a:fillRect/>
          </a:stretch>
        </p:blipFill>
        <p:spPr>
          <a:xfrm>
            <a:off x="1941793" y="1191654"/>
            <a:ext cx="8308413" cy="4474691"/>
          </a:xfrm>
          <a:noFill/>
        </p:spPr>
      </p:pic>
    </p:spTree>
    <p:extLst>
      <p:ext uri="{BB962C8B-B14F-4D97-AF65-F5344CB8AC3E}">
        <p14:creationId xmlns:p14="http://schemas.microsoft.com/office/powerpoint/2010/main" val="47326840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D77F-CB72-4B5C-B40F-61E6F4974750}"/>
              </a:ext>
            </a:extLst>
          </p:cNvPr>
          <p:cNvSpPr>
            <a:spLocks noGrp="1"/>
          </p:cNvSpPr>
          <p:nvPr>
            <p:ph type="title"/>
          </p:nvPr>
        </p:nvSpPr>
        <p:spPr>
          <a:xfrm>
            <a:off x="609600" y="-14120"/>
            <a:ext cx="7064829" cy="1143000"/>
          </a:xfrm>
        </p:spPr>
        <p:txBody>
          <a:bodyPr anchor="ctr">
            <a:normAutofit/>
          </a:bodyPr>
          <a:lstStyle/>
          <a:p>
            <a:r>
              <a:rPr lang="en-US" dirty="0">
                <a:solidFill>
                  <a:schemeClr val="accent6">
                    <a:lumMod val="75000"/>
                  </a:schemeClr>
                </a:solidFill>
              </a:rPr>
              <a:t>Mapping &amp; Website Outputs </a:t>
            </a:r>
            <a:endParaRPr lang="en-GB" dirty="0">
              <a:solidFill>
                <a:schemeClr val="accent6">
                  <a:lumMod val="75000"/>
                </a:schemeClr>
              </a:solidFill>
            </a:endParaRPr>
          </a:p>
        </p:txBody>
      </p:sp>
      <p:sp>
        <p:nvSpPr>
          <p:cNvPr id="3" name="Content Placeholder 2">
            <a:extLst>
              <a:ext uri="{FF2B5EF4-FFF2-40B4-BE49-F238E27FC236}">
                <a16:creationId xmlns:a16="http://schemas.microsoft.com/office/drawing/2014/main" id="{62182F11-3FCD-4D0A-B878-A84CCF46EC0D}"/>
              </a:ext>
            </a:extLst>
          </p:cNvPr>
          <p:cNvSpPr>
            <a:spLocks noGrp="1"/>
          </p:cNvSpPr>
          <p:nvPr>
            <p:ph sz="half" idx="1"/>
          </p:nvPr>
        </p:nvSpPr>
        <p:spPr>
          <a:xfrm>
            <a:off x="375557" y="1371599"/>
            <a:ext cx="5453743" cy="4534677"/>
          </a:xfrm>
        </p:spPr>
        <p:txBody>
          <a:bodyPr vert="horz" lIns="91440" tIns="45720" rIns="91440" bIns="45720" rtlCol="0" anchor="t">
            <a:normAutofit/>
          </a:bodyPr>
          <a:lstStyle/>
          <a:p>
            <a:pPr marL="457200" lvl="0" indent="-457200">
              <a:lnSpc>
                <a:spcPct val="90000"/>
              </a:lnSpc>
              <a:buFont typeface="+mj-lt"/>
              <a:buAutoNum type="arabicPeriod"/>
            </a:pPr>
            <a:r>
              <a:rPr lang="en-GB" sz="3200" b="1" dirty="0">
                <a:solidFill>
                  <a:schemeClr val="accent6">
                    <a:lumMod val="75000"/>
                  </a:schemeClr>
                </a:solidFill>
                <a:effectLst/>
              </a:rPr>
              <a:t>Mapping</a:t>
            </a:r>
            <a:endParaRPr lang="en-GB" sz="3200" dirty="0">
              <a:solidFill>
                <a:schemeClr val="accent6">
                  <a:lumMod val="75000"/>
                </a:schemeClr>
              </a:solidFill>
              <a:effectLst/>
            </a:endParaRPr>
          </a:p>
          <a:p>
            <a:pPr lvl="1">
              <a:lnSpc>
                <a:spcPct val="90000"/>
              </a:lnSpc>
              <a:buFont typeface="Wingdings" panose="05000000000000000000" pitchFamily="2" charset="2"/>
              <a:buChar char="Ø"/>
            </a:pPr>
            <a:r>
              <a:rPr lang="en-GB" dirty="0">
                <a:solidFill>
                  <a:schemeClr val="accent6">
                    <a:lumMod val="75000"/>
                  </a:schemeClr>
                </a:solidFill>
                <a:cs typeface="Calibri"/>
              </a:rPr>
              <a:t>Projects, Ecosystem, Tech</a:t>
            </a:r>
            <a:endParaRPr lang="en-GB" dirty="0">
              <a:solidFill>
                <a:schemeClr val="accent6">
                  <a:lumMod val="75000"/>
                </a:schemeClr>
              </a:solidFill>
            </a:endParaRPr>
          </a:p>
          <a:p>
            <a:pPr lvl="1">
              <a:lnSpc>
                <a:spcPct val="90000"/>
              </a:lnSpc>
              <a:buFont typeface="Wingdings" panose="05000000000000000000" pitchFamily="2" charset="2"/>
              <a:buChar char="Ø"/>
            </a:pPr>
            <a:r>
              <a:rPr lang="en-GB" dirty="0">
                <a:solidFill>
                  <a:schemeClr val="accent6">
                    <a:lumMod val="75000"/>
                  </a:schemeClr>
                </a:solidFill>
              </a:rPr>
              <a:t>Competitive</a:t>
            </a:r>
            <a:r>
              <a:rPr lang="en-GB" dirty="0">
                <a:solidFill>
                  <a:schemeClr val="accent6">
                    <a:lumMod val="75000"/>
                  </a:schemeClr>
                </a:solidFill>
                <a:effectLst/>
              </a:rPr>
              <a:t> Advantages</a:t>
            </a:r>
            <a:endParaRPr lang="en-GB" sz="2000" dirty="0">
              <a:solidFill>
                <a:schemeClr val="accent6">
                  <a:lumMod val="75000"/>
                </a:schemeClr>
              </a:solidFill>
            </a:endParaRPr>
          </a:p>
          <a:p>
            <a:pPr marL="457200" indent="-457200">
              <a:lnSpc>
                <a:spcPct val="90000"/>
              </a:lnSpc>
              <a:buFont typeface="Calibri"/>
              <a:buAutoNum type="arabicPeriod"/>
            </a:pPr>
            <a:r>
              <a:rPr lang="en-GB" sz="3200" b="1" dirty="0">
                <a:solidFill>
                  <a:schemeClr val="accent6">
                    <a:lumMod val="75000"/>
                  </a:schemeClr>
                </a:solidFill>
              </a:rPr>
              <a:t>Website</a:t>
            </a:r>
            <a:endParaRPr lang="en-GB" sz="3200" dirty="0">
              <a:solidFill>
                <a:schemeClr val="accent6">
                  <a:lumMod val="75000"/>
                </a:schemeClr>
              </a:solidFill>
            </a:endParaRPr>
          </a:p>
          <a:p>
            <a:pPr lvl="1">
              <a:lnSpc>
                <a:spcPct val="90000"/>
              </a:lnSpc>
              <a:buFont typeface="Wingdings" panose="05000000000000000000" pitchFamily="2" charset="2"/>
              <a:buChar char="Ø"/>
            </a:pPr>
            <a:r>
              <a:rPr lang="en-GB" dirty="0">
                <a:solidFill>
                  <a:schemeClr val="accent6">
                    <a:lumMod val="75000"/>
                  </a:schemeClr>
                </a:solidFill>
              </a:rPr>
              <a:t>K</a:t>
            </a:r>
            <a:r>
              <a:rPr lang="en-GB" dirty="0">
                <a:solidFill>
                  <a:schemeClr val="accent6">
                    <a:lumMod val="75000"/>
                  </a:schemeClr>
                </a:solidFill>
                <a:effectLst/>
              </a:rPr>
              <a:t>nowledge Sharing</a:t>
            </a:r>
          </a:p>
          <a:p>
            <a:pPr lvl="1">
              <a:lnSpc>
                <a:spcPct val="90000"/>
              </a:lnSpc>
              <a:buFont typeface="Wingdings,Sans-Serif" panose="05000000000000000000" pitchFamily="2" charset="2"/>
              <a:buChar char="Ø"/>
            </a:pPr>
            <a:r>
              <a:rPr lang="en-GB" dirty="0">
                <a:solidFill>
                  <a:schemeClr val="accent6">
                    <a:lumMod val="75000"/>
                  </a:schemeClr>
                </a:solidFill>
                <a:ea typeface="+mn-lt"/>
                <a:cs typeface="+mn-lt"/>
              </a:rPr>
              <a:t>Drive Project Synergies</a:t>
            </a:r>
            <a:endParaRPr lang="en-US" dirty="0">
              <a:solidFill>
                <a:schemeClr val="accent6">
                  <a:lumMod val="75000"/>
                </a:schemeClr>
              </a:solidFill>
              <a:ea typeface="+mn-lt"/>
              <a:cs typeface="+mn-lt"/>
            </a:endParaRPr>
          </a:p>
          <a:p>
            <a:pPr marL="457200" lvl="0" indent="-457200">
              <a:lnSpc>
                <a:spcPct val="90000"/>
              </a:lnSpc>
              <a:spcAft>
                <a:spcPts val="600"/>
              </a:spcAft>
              <a:buFont typeface="+mj-lt"/>
              <a:buAutoNum type="arabicPeriod"/>
            </a:pPr>
            <a:r>
              <a:rPr lang="en-GB" sz="3200" b="1" dirty="0">
                <a:solidFill>
                  <a:schemeClr val="accent6">
                    <a:lumMod val="75000"/>
                  </a:schemeClr>
                </a:solidFill>
              </a:rPr>
              <a:t>Promotion Material</a:t>
            </a:r>
          </a:p>
          <a:p>
            <a:pPr lvl="1">
              <a:lnSpc>
                <a:spcPct val="90000"/>
              </a:lnSpc>
              <a:spcAft>
                <a:spcPts val="600"/>
              </a:spcAft>
              <a:buFont typeface="Wingdings" panose="05000000000000000000" pitchFamily="2" charset="2"/>
              <a:buChar char="Ø"/>
            </a:pPr>
            <a:r>
              <a:rPr lang="en-GB" dirty="0">
                <a:solidFill>
                  <a:schemeClr val="accent6">
                    <a:lumMod val="75000"/>
                  </a:schemeClr>
                </a:solidFill>
                <a:effectLst/>
              </a:rPr>
              <a:t>Clean Growth Proposition</a:t>
            </a:r>
          </a:p>
          <a:p>
            <a:pPr lvl="1">
              <a:lnSpc>
                <a:spcPct val="90000"/>
              </a:lnSpc>
              <a:buFont typeface="Wingdings,Sans-Serif" panose="05000000000000000000" pitchFamily="2" charset="2"/>
              <a:buChar char="Ø"/>
            </a:pPr>
            <a:r>
              <a:rPr lang="en-GB" dirty="0">
                <a:solidFill>
                  <a:schemeClr val="accent6">
                    <a:lumMod val="75000"/>
                  </a:schemeClr>
                </a:solidFill>
                <a:ea typeface="+mn-lt"/>
                <a:cs typeface="+mn-lt"/>
              </a:rPr>
              <a:t>Narrative to Promote Region</a:t>
            </a:r>
            <a:endParaRPr lang="en-US" dirty="0">
              <a:solidFill>
                <a:schemeClr val="accent6">
                  <a:lumMod val="75000"/>
                </a:schemeClr>
              </a:solidFill>
              <a:ea typeface="+mn-lt"/>
              <a:cs typeface="+mn-lt"/>
            </a:endParaRPr>
          </a:p>
          <a:p>
            <a:pPr>
              <a:lnSpc>
                <a:spcPct val="90000"/>
              </a:lnSpc>
            </a:pPr>
            <a:endParaRPr lang="en-GB" sz="2000" dirty="0">
              <a:solidFill>
                <a:srgbClr val="000000"/>
              </a:solidFill>
              <a:cs typeface="Calibri"/>
            </a:endParaRPr>
          </a:p>
          <a:p>
            <a:pPr>
              <a:lnSpc>
                <a:spcPct val="90000"/>
              </a:lnSpc>
            </a:pPr>
            <a:endParaRPr lang="en-GB" sz="2000" dirty="0">
              <a:cs typeface="Calibri"/>
            </a:endParaRPr>
          </a:p>
        </p:txBody>
      </p:sp>
      <p:pic>
        <p:nvPicPr>
          <p:cNvPr id="5" name="Picture 2">
            <a:extLst>
              <a:ext uri="{FF2B5EF4-FFF2-40B4-BE49-F238E27FC236}">
                <a16:creationId xmlns:a16="http://schemas.microsoft.com/office/drawing/2014/main" id="{C953054B-794C-4061-8FCD-D928A524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240" y="1668010"/>
            <a:ext cx="4309309" cy="2210014"/>
          </a:xfrm>
          <a:prstGeom prst="rect">
            <a:avLst/>
          </a:prstGeom>
          <a:noFill/>
          <a:ln w="76200">
            <a:solidFill>
              <a:srgbClr val="406F8D"/>
            </a:solidFill>
            <a:miter lim="800000"/>
            <a:headEnd/>
            <a:tailEnd/>
          </a:ln>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4401E7FA-BB9F-4A58-B15D-B9265D750EC3}"/>
              </a:ext>
            </a:extLst>
          </p:cNvPr>
          <p:cNvPicPr>
            <a:picLocks noChangeAspect="1"/>
          </p:cNvPicPr>
          <p:nvPr/>
        </p:nvPicPr>
        <p:blipFill>
          <a:blip r:embed="rId4"/>
          <a:stretch>
            <a:fillRect/>
          </a:stretch>
        </p:blipFill>
        <p:spPr>
          <a:xfrm>
            <a:off x="7399422" y="2773017"/>
            <a:ext cx="4169456" cy="2641193"/>
          </a:xfrm>
          <a:prstGeom prst="rect">
            <a:avLst/>
          </a:prstGeom>
          <a:ln w="76200">
            <a:solidFill>
              <a:srgbClr val="406F8D"/>
            </a:solidFill>
          </a:ln>
        </p:spPr>
      </p:pic>
    </p:spTree>
    <p:extLst>
      <p:ext uri="{BB962C8B-B14F-4D97-AF65-F5344CB8AC3E}">
        <p14:creationId xmlns:p14="http://schemas.microsoft.com/office/powerpoint/2010/main" val="66283810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BFF3-36F6-44DE-ADF0-F9812D752C7B}"/>
              </a:ext>
            </a:extLst>
          </p:cNvPr>
          <p:cNvSpPr>
            <a:spLocks noGrp="1"/>
          </p:cNvSpPr>
          <p:nvPr>
            <p:ph type="title"/>
          </p:nvPr>
        </p:nvSpPr>
        <p:spPr>
          <a:xfrm>
            <a:off x="609600" y="2264"/>
            <a:ext cx="5268686" cy="1007829"/>
          </a:xfrm>
        </p:spPr>
        <p:txBody>
          <a:bodyPr/>
          <a:lstStyle/>
          <a:p>
            <a:r>
              <a:rPr lang="en-GB" dirty="0">
                <a:solidFill>
                  <a:schemeClr val="accent6">
                    <a:lumMod val="75000"/>
                  </a:schemeClr>
                </a:solidFill>
              </a:rPr>
              <a:t>Sector Categorisation </a:t>
            </a:r>
          </a:p>
        </p:txBody>
      </p:sp>
      <p:pic>
        <p:nvPicPr>
          <p:cNvPr id="5" name="Content Placeholder 4">
            <a:extLst>
              <a:ext uri="{FF2B5EF4-FFF2-40B4-BE49-F238E27FC236}">
                <a16:creationId xmlns:a16="http://schemas.microsoft.com/office/drawing/2014/main" id="{3CD7140E-A36F-4F2F-8EF8-9C5CBA7460DB}"/>
              </a:ext>
            </a:extLst>
          </p:cNvPr>
          <p:cNvPicPr>
            <a:picLocks noGrp="1" noChangeAspect="1"/>
          </p:cNvPicPr>
          <p:nvPr>
            <p:ph idx="1"/>
          </p:nvPr>
        </p:nvPicPr>
        <p:blipFill>
          <a:blip r:embed="rId3"/>
          <a:stretch>
            <a:fillRect/>
          </a:stretch>
        </p:blipFill>
        <p:spPr>
          <a:xfrm>
            <a:off x="817945" y="829340"/>
            <a:ext cx="10556110" cy="4710223"/>
          </a:xfrm>
        </p:spPr>
      </p:pic>
    </p:spTree>
    <p:extLst>
      <p:ext uri="{BB962C8B-B14F-4D97-AF65-F5344CB8AC3E}">
        <p14:creationId xmlns:p14="http://schemas.microsoft.com/office/powerpoint/2010/main" val="378483848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B60FD7A-27A2-4DC8-998F-3563F0B93357}"/>
              </a:ext>
            </a:extLst>
          </p:cNvPr>
          <p:cNvSpPr txBox="1">
            <a:spLocks/>
          </p:cNvSpPr>
          <p:nvPr/>
        </p:nvSpPr>
        <p:spPr>
          <a:xfrm>
            <a:off x="496110" y="68960"/>
            <a:ext cx="10031522" cy="11195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spcBef>
                <a:spcPts val="0"/>
              </a:spcBef>
            </a:pPr>
            <a:r>
              <a:rPr lang="en-GB" sz="4400" b="0" dirty="0">
                <a:solidFill>
                  <a:schemeClr val="accent6">
                    <a:lumMod val="75000"/>
                  </a:schemeClr>
                </a:solidFill>
              </a:rPr>
              <a:t>Example: Sustainable Mobility Synergies</a:t>
            </a:r>
          </a:p>
          <a:p>
            <a:pPr>
              <a:spcBef>
                <a:spcPts val="0"/>
              </a:spcBef>
            </a:pPr>
            <a:r>
              <a:rPr lang="en-GB" sz="1600" b="0" dirty="0">
                <a:solidFill>
                  <a:schemeClr val="accent6">
                    <a:lumMod val="75000"/>
                  </a:schemeClr>
                </a:solidFill>
              </a:rPr>
              <a:t>HGV Battery &amp; Hydrogen Technologies &gt; Concept to Reality</a:t>
            </a:r>
            <a:r>
              <a:rPr lang="en-US" sz="1400" b="0" dirty="0">
                <a:solidFill>
                  <a:schemeClr val="accent6">
                    <a:lumMod val="75000"/>
                  </a:schemeClr>
                </a:solidFill>
              </a:rPr>
              <a:t> </a:t>
            </a:r>
            <a:endParaRPr lang="en-GB" sz="1400" b="0" dirty="0">
              <a:solidFill>
                <a:schemeClr val="accent6">
                  <a:lumMod val="75000"/>
                </a:schemeClr>
              </a:solidFill>
            </a:endParaRPr>
          </a:p>
        </p:txBody>
      </p:sp>
      <p:pic>
        <p:nvPicPr>
          <p:cNvPr id="14" name="Picture 13">
            <a:extLst>
              <a:ext uri="{FF2B5EF4-FFF2-40B4-BE49-F238E27FC236}">
                <a16:creationId xmlns:a16="http://schemas.microsoft.com/office/drawing/2014/main" id="{B064CF5C-922A-4166-82CA-F16AB3EE74BA}"/>
              </a:ext>
            </a:extLst>
          </p:cNvPr>
          <p:cNvPicPr>
            <a:picLocks noChangeAspect="1"/>
          </p:cNvPicPr>
          <p:nvPr/>
        </p:nvPicPr>
        <p:blipFill rotWithShape="1">
          <a:blip r:embed="rId3"/>
          <a:srcRect l="19045" t="31734" r="52566" b="40439"/>
          <a:stretch/>
        </p:blipFill>
        <p:spPr>
          <a:xfrm>
            <a:off x="496110" y="1301783"/>
            <a:ext cx="3214437" cy="1706797"/>
          </a:xfrm>
          <a:prstGeom prst="rect">
            <a:avLst/>
          </a:prstGeom>
          <a:ln w="76200">
            <a:solidFill>
              <a:srgbClr val="406F8D"/>
            </a:solidFill>
          </a:ln>
        </p:spPr>
      </p:pic>
      <p:pic>
        <p:nvPicPr>
          <p:cNvPr id="2050" name="Picture 2" descr="Angus Rural Mobility Hub">
            <a:extLst>
              <a:ext uri="{FF2B5EF4-FFF2-40B4-BE49-F238E27FC236}">
                <a16:creationId xmlns:a16="http://schemas.microsoft.com/office/drawing/2014/main" id="{6C7D8931-2A31-4D84-8048-FF0A1D83C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211" y="2270016"/>
            <a:ext cx="3339468" cy="1702346"/>
          </a:xfrm>
          <a:prstGeom prst="rect">
            <a:avLst/>
          </a:prstGeom>
          <a:noFill/>
          <a:ln w="76200">
            <a:solidFill>
              <a:srgbClr val="406F8D"/>
            </a:solidFill>
          </a:ln>
          <a:extLst>
            <a:ext uri="{909E8E84-426E-40DD-AFC4-6F175D3DCCD1}">
              <a14:hiddenFill xmlns:a14="http://schemas.microsoft.com/office/drawing/2010/main">
                <a:solidFill>
                  <a:srgbClr val="FFFFFF"/>
                </a:solidFill>
              </a14:hiddenFill>
            </a:ext>
          </a:extLst>
        </p:spPr>
      </p:pic>
      <p:pic>
        <p:nvPicPr>
          <p:cNvPr id="10" name="Picture 9" descr="A picture containing outdoor, grass, nature, several&#10;&#10;Description automatically generated">
            <a:extLst>
              <a:ext uri="{FF2B5EF4-FFF2-40B4-BE49-F238E27FC236}">
                <a16:creationId xmlns:a16="http://schemas.microsoft.com/office/drawing/2014/main" id="{8B038A8E-D91A-46A3-87B9-87B31B5C3ED5}"/>
              </a:ext>
            </a:extLst>
          </p:cNvPr>
          <p:cNvPicPr>
            <a:picLocks noChangeAspect="1"/>
          </p:cNvPicPr>
          <p:nvPr/>
        </p:nvPicPr>
        <p:blipFill>
          <a:blip r:embed="rId5"/>
          <a:stretch>
            <a:fillRect/>
          </a:stretch>
        </p:blipFill>
        <p:spPr>
          <a:xfrm>
            <a:off x="4461243" y="3434711"/>
            <a:ext cx="5380323" cy="1681351"/>
          </a:xfrm>
          <a:prstGeom prst="rect">
            <a:avLst/>
          </a:prstGeom>
          <a:ln w="76200">
            <a:solidFill>
              <a:srgbClr val="406F8D"/>
            </a:solidFill>
          </a:ln>
        </p:spPr>
      </p:pic>
      <p:pic>
        <p:nvPicPr>
          <p:cNvPr id="12" name="Picture 11" descr="An aerial view of a city&#10;&#10;Description automatically generated">
            <a:extLst>
              <a:ext uri="{FF2B5EF4-FFF2-40B4-BE49-F238E27FC236}">
                <a16:creationId xmlns:a16="http://schemas.microsoft.com/office/drawing/2014/main" id="{D6EB2873-FEB4-4023-8A5A-32592ACCF090}"/>
              </a:ext>
            </a:extLst>
          </p:cNvPr>
          <p:cNvPicPr>
            <a:picLocks noChangeAspect="1"/>
          </p:cNvPicPr>
          <p:nvPr/>
        </p:nvPicPr>
        <p:blipFill rotWithShape="1">
          <a:blip r:embed="rId6"/>
          <a:srcRect t="14593" b="22449"/>
          <a:stretch/>
        </p:blipFill>
        <p:spPr>
          <a:xfrm>
            <a:off x="6876586" y="4580081"/>
            <a:ext cx="5255254" cy="2205727"/>
          </a:xfrm>
          <a:prstGeom prst="rect">
            <a:avLst/>
          </a:prstGeom>
          <a:ln w="76200">
            <a:solidFill>
              <a:srgbClr val="406F8D"/>
            </a:solidFill>
          </a:ln>
        </p:spPr>
      </p:pic>
      <p:sp>
        <p:nvSpPr>
          <p:cNvPr id="15" name="TextBox 14">
            <a:extLst>
              <a:ext uri="{FF2B5EF4-FFF2-40B4-BE49-F238E27FC236}">
                <a16:creationId xmlns:a16="http://schemas.microsoft.com/office/drawing/2014/main" id="{B5089210-D2C4-4592-A845-CAA593B68299}"/>
              </a:ext>
            </a:extLst>
          </p:cNvPr>
          <p:cNvSpPr txBox="1"/>
          <p:nvPr/>
        </p:nvSpPr>
        <p:spPr>
          <a:xfrm>
            <a:off x="3777807" y="1650512"/>
            <a:ext cx="3339467" cy="492443"/>
          </a:xfrm>
          <a:prstGeom prst="rect">
            <a:avLst/>
          </a:prstGeom>
          <a:noFill/>
        </p:spPr>
        <p:txBody>
          <a:bodyPr wrap="square" rtlCol="0">
            <a:spAutoFit/>
          </a:bodyPr>
          <a:lstStyle/>
          <a:p>
            <a:r>
              <a:rPr lang="en-GB" dirty="0">
                <a:solidFill>
                  <a:srgbClr val="406F8D"/>
                </a:solidFill>
              </a:rPr>
              <a:t>Perth Innovation Highway</a:t>
            </a:r>
          </a:p>
          <a:p>
            <a:r>
              <a:rPr lang="en-GB" sz="800" dirty="0">
                <a:solidFill>
                  <a:srgbClr val="406F8D"/>
                </a:solidFill>
              </a:rPr>
              <a:t>Photo: </a:t>
            </a:r>
            <a:r>
              <a:rPr lang="en-GB" sz="800" u="sng" dirty="0">
                <a:solidFill>
                  <a:srgbClr val="0000EE"/>
                </a:solidFill>
                <a:effectLst/>
                <a:latin typeface="Arial" panose="020B0604020202020204" pitchFamily="34" charset="0"/>
                <a:ea typeface="Calibri" panose="020F0502020204030204" pitchFamily="34" charset="0"/>
                <a:cs typeface="Times New Roman" panose="02020603050405020304" pitchFamily="18" charset="0"/>
                <a:hlinkClick r:id="rId7"/>
              </a:rPr>
              <a:t>www.perthwest.com</a:t>
            </a:r>
            <a:endParaRPr lang="en-GB" sz="1400" dirty="0">
              <a:solidFill>
                <a:srgbClr val="406F8D"/>
              </a:solidFill>
            </a:endParaRPr>
          </a:p>
        </p:txBody>
      </p:sp>
      <p:sp>
        <p:nvSpPr>
          <p:cNvPr id="18" name="TextBox 17">
            <a:extLst>
              <a:ext uri="{FF2B5EF4-FFF2-40B4-BE49-F238E27FC236}">
                <a16:creationId xmlns:a16="http://schemas.microsoft.com/office/drawing/2014/main" id="{F956CC5A-1E4E-4C8A-8DD0-A3D39C456346}"/>
              </a:ext>
            </a:extLst>
          </p:cNvPr>
          <p:cNvSpPr txBox="1"/>
          <p:nvPr/>
        </p:nvSpPr>
        <p:spPr>
          <a:xfrm>
            <a:off x="5951616" y="2632507"/>
            <a:ext cx="5255254" cy="492443"/>
          </a:xfrm>
          <a:prstGeom prst="rect">
            <a:avLst/>
          </a:prstGeom>
          <a:noFill/>
        </p:spPr>
        <p:txBody>
          <a:bodyPr wrap="square" rtlCol="0">
            <a:spAutoFit/>
          </a:bodyPr>
          <a:lstStyle/>
          <a:p>
            <a:r>
              <a:rPr lang="en-GB" dirty="0">
                <a:solidFill>
                  <a:srgbClr val="406F8D"/>
                </a:solidFill>
              </a:rPr>
              <a:t>Angus Rural Mobility Hub</a:t>
            </a:r>
          </a:p>
          <a:p>
            <a:r>
              <a:rPr lang="en-GB" sz="800" dirty="0">
                <a:solidFill>
                  <a:srgbClr val="406F8D"/>
                </a:solidFill>
              </a:rPr>
              <a:t>Photo: </a:t>
            </a:r>
            <a:r>
              <a:rPr lang="en-GB" sz="800" u="sng" dirty="0">
                <a:solidFill>
                  <a:srgbClr val="0000EE"/>
                </a:solidFill>
                <a:effectLst/>
                <a:latin typeface="Arial" panose="020B0604020202020204" pitchFamily="34" charset="0"/>
                <a:ea typeface="Calibri" panose="020F0502020204030204" pitchFamily="34" charset="0"/>
                <a:cs typeface="Times New Roman" panose="02020603050405020304" pitchFamily="18" charset="0"/>
                <a:hlinkClick r:id="rId8"/>
              </a:rPr>
              <a:t>https://www.investinangus.com/tay-cities-deal/the-angus-fund/low-carbon/angus-rural-mobility-hub/</a:t>
            </a:r>
            <a:endParaRPr lang="en-GB" sz="800" dirty="0">
              <a:effectLst/>
              <a:latin typeface="Calibri" panose="020F0502020204030204" pitchFamily="34" charset="0"/>
              <a:ea typeface="Calibri" panose="020F0502020204030204" pitchFamily="34" charset="0"/>
            </a:endParaRPr>
          </a:p>
        </p:txBody>
      </p:sp>
      <p:sp>
        <p:nvSpPr>
          <p:cNvPr id="19" name="TextBox 18">
            <a:extLst>
              <a:ext uri="{FF2B5EF4-FFF2-40B4-BE49-F238E27FC236}">
                <a16:creationId xmlns:a16="http://schemas.microsoft.com/office/drawing/2014/main" id="{E85F80A3-0E9E-45C6-92CE-4AEEDF500546}"/>
              </a:ext>
            </a:extLst>
          </p:cNvPr>
          <p:cNvSpPr txBox="1"/>
          <p:nvPr/>
        </p:nvSpPr>
        <p:spPr>
          <a:xfrm>
            <a:off x="3777807" y="5366159"/>
            <a:ext cx="3032633" cy="338554"/>
          </a:xfrm>
          <a:prstGeom prst="rect">
            <a:avLst/>
          </a:prstGeom>
          <a:noFill/>
        </p:spPr>
        <p:txBody>
          <a:bodyPr wrap="square" rtlCol="0">
            <a:spAutoFit/>
          </a:bodyPr>
          <a:lstStyle/>
          <a:p>
            <a:pPr algn="r"/>
            <a:r>
              <a:rPr lang="en-GB" sz="1600" dirty="0">
                <a:solidFill>
                  <a:srgbClr val="406F8D"/>
                </a:solidFill>
              </a:rPr>
              <a:t>Michelin Scotland Innovation Parc</a:t>
            </a:r>
          </a:p>
        </p:txBody>
      </p:sp>
      <p:sp>
        <p:nvSpPr>
          <p:cNvPr id="22" name="TextBox 21">
            <a:extLst>
              <a:ext uri="{FF2B5EF4-FFF2-40B4-BE49-F238E27FC236}">
                <a16:creationId xmlns:a16="http://schemas.microsoft.com/office/drawing/2014/main" id="{1F7FC282-1A37-4A59-8CE9-2150C098B0E8}"/>
              </a:ext>
            </a:extLst>
          </p:cNvPr>
          <p:cNvSpPr txBox="1"/>
          <p:nvPr/>
        </p:nvSpPr>
        <p:spPr>
          <a:xfrm>
            <a:off x="320512" y="4740327"/>
            <a:ext cx="4055768" cy="492443"/>
          </a:xfrm>
          <a:prstGeom prst="rect">
            <a:avLst/>
          </a:prstGeom>
          <a:noFill/>
        </p:spPr>
        <p:txBody>
          <a:bodyPr wrap="square" rtlCol="0">
            <a:spAutoFit/>
          </a:bodyPr>
          <a:lstStyle/>
          <a:p>
            <a:pPr algn="r"/>
            <a:r>
              <a:rPr lang="en-GB" dirty="0">
                <a:solidFill>
                  <a:srgbClr val="406F8D"/>
                </a:solidFill>
              </a:rPr>
              <a:t>University of St Andrews  - Eden Campus</a:t>
            </a:r>
          </a:p>
          <a:p>
            <a:pPr algn="r"/>
            <a:r>
              <a:rPr lang="en-GB" sz="800" dirty="0">
                <a:solidFill>
                  <a:srgbClr val="406F8D"/>
                </a:solidFill>
              </a:rPr>
              <a:t>Photo: </a:t>
            </a:r>
            <a:r>
              <a:rPr lang="en-GB" sz="800" u="sng" dirty="0">
                <a:solidFill>
                  <a:srgbClr val="0000EE"/>
                </a:solidFill>
                <a:effectLst/>
                <a:latin typeface="Arial" panose="020B0604020202020204" pitchFamily="34" charset="0"/>
                <a:ea typeface="Calibri" panose="020F0502020204030204" pitchFamily="34" charset="0"/>
                <a:cs typeface="Times New Roman" panose="02020603050405020304" pitchFamily="18" charset="0"/>
                <a:hlinkClick r:id="rId9"/>
              </a:rPr>
              <a:t>https://edencampus.st-andrews.ac.uk/</a:t>
            </a:r>
            <a:endParaRPr lang="en-GB" sz="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06526594"/>
      </p:ext>
    </p:extLst>
  </p:cSld>
  <p:clrMapOvr>
    <a:masterClrMapping/>
  </p:clrMapOvr>
  <p:transition spd="slow">
    <p:fade/>
  </p:transition>
</p:sld>
</file>

<file path=ppt/theme/theme1.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c5f06273-4a17-4fd2-8f98-b838378eced3" xsi:nil="true"/>
    <lcf76f155ced4ddcb4097134ff3c332f xmlns="c5f06273-4a17-4fd2-8f98-b838378eced3">
      <Terms xmlns="http://schemas.microsoft.com/office/infopath/2007/PartnerControls"/>
    </lcf76f155ced4ddcb4097134ff3c332f>
    <TaxCatchAll xmlns="1c520860-5519-407f-b273-7a0c2dac3f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40EF8503F4854EBDA46E3EBB0DA76B" ma:contentTypeVersion="17" ma:contentTypeDescription="Create a new document." ma:contentTypeScope="" ma:versionID="bd7e39e6df7ce41061bf77a3b8515f39">
  <xsd:schema xmlns:xsd="http://www.w3.org/2001/XMLSchema" xmlns:xs="http://www.w3.org/2001/XMLSchema" xmlns:p="http://schemas.microsoft.com/office/2006/metadata/properties" xmlns:ns2="c5f06273-4a17-4fd2-8f98-b838378eced3" xmlns:ns3="1c520860-5519-407f-b273-7a0c2dac3f21" targetNamespace="http://schemas.microsoft.com/office/2006/metadata/properties" ma:root="true" ma:fieldsID="b4fdb3658659f43e3ce008797e150388" ns2:_="" ns3:_="">
    <xsd:import namespace="c5f06273-4a17-4fd2-8f98-b838378eced3"/>
    <xsd:import namespace="1c520860-5519-407f-b273-7a0c2dac3f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Date"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f06273-4a17-4fd2-8f98-b838378ec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Date" ma:index="16" nillable="true" ma:displayName="Date" ma:format="DateOnly" ma:internalName="Date">
      <xsd:simpleType>
        <xsd:restriction base="dms:DateTim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434b960-ae4c-4e49-acf7-3c16af5f55c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c520860-5519-407f-b273-7a0c2dac3f2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a4e57bf-5e9e-477f-bbcd-b3671b2a83dd}" ma:internalName="TaxCatchAll" ma:showField="CatchAllData" ma:web="1c520860-5519-407f-b273-7a0c2dac3f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B797AE-5364-4BC2-8ED0-90E7CC82DEDD}">
  <ds:schemaRefs>
    <ds:schemaRef ds:uri="1c520860-5519-407f-b273-7a0c2dac3f21"/>
    <ds:schemaRef ds:uri="c5f06273-4a17-4fd2-8f98-b838378ece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EF231A5-7820-4558-82ED-9C6F6B25CDD3}">
  <ds:schemaRefs>
    <ds:schemaRef ds:uri="http://schemas.microsoft.com/sharepoint/v3/contenttype/forms"/>
  </ds:schemaRefs>
</ds:datastoreItem>
</file>

<file path=customXml/itemProps3.xml><?xml version="1.0" encoding="utf-8"?>
<ds:datastoreItem xmlns:ds="http://schemas.openxmlformats.org/officeDocument/2006/customXml" ds:itemID="{4EDB1BB3-A619-4858-8AA2-B55BA7887483}">
  <ds:schemaRefs>
    <ds:schemaRef ds:uri="1c520860-5519-407f-b273-7a0c2dac3f21"/>
    <ds:schemaRef ds:uri="c5f06273-4a17-4fd2-8f98-b838378ece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331</TotalTime>
  <Words>377</Words>
  <Application>Microsoft Office PowerPoint</Application>
  <PresentationFormat>Widescreen</PresentationFormat>
  <Paragraphs>84</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Wingdings</vt:lpstr>
      <vt:lpstr>Wingdings,Sans-Serif</vt:lpstr>
      <vt:lpstr>Office Theme</vt:lpstr>
      <vt:lpstr>Paul Duthie, 11th March 2022 </vt:lpstr>
      <vt:lpstr>PowerPoint Presentation</vt:lpstr>
      <vt:lpstr>PowerPoint Presentation</vt:lpstr>
      <vt:lpstr>PowerPoint Presentation</vt:lpstr>
      <vt:lpstr>Clean Growth Proposition</vt:lpstr>
      <vt:lpstr>Clean Growth Projects</vt:lpstr>
      <vt:lpstr>Mapping &amp; Website Outputs </vt:lpstr>
      <vt:lpstr>Sector Categorisation </vt:lpstr>
      <vt:lpstr>PowerPoint Presentation</vt:lpstr>
      <vt:lpstr>PowerPoint Presentation</vt:lpstr>
      <vt:lpstr>PowerPoint Presentation</vt:lpstr>
      <vt:lpstr>Website Development</vt:lpstr>
      <vt:lpstr>Projects Database &amp; Showcase</vt:lpstr>
      <vt:lpstr>Next Steps</vt:lpstr>
      <vt:lpstr> @taycities www.taycities.co.uk paul.duthie@scotent.co.uk </vt:lpstr>
    </vt:vector>
  </TitlesOfParts>
  <Company>Dundee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Laidlay</dc:creator>
  <cp:lastModifiedBy>Paul Duthie</cp:lastModifiedBy>
  <cp:revision>25</cp:revision>
  <dcterms:created xsi:type="dcterms:W3CDTF">2017-02-22T16:33:41Z</dcterms:created>
  <dcterms:modified xsi:type="dcterms:W3CDTF">2022-03-11T11:19:54Z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0x010100E840EF8503F4854EBDA46E3EBB0DA76B</vt:lpwstr>
  </property>
  <property fmtid="{D5CDD505-2E9C-101B-9397-08002B2CF9AE}" pid="3" name="MediaServiceImageTags">
    <vt:lpwstr/>
  </property>
</Properties>
</file>