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5" r:id="rId4"/>
    <p:sldId id="27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6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0674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1838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9535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9239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9952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1227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9894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6096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2922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979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8752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9668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3384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localhost/Volumes/Katherine/Katherine's%20jobs/Jobs%20in%20progress/Tay%20Cities%20Deal/Tay%20Cities%20powerpoint/Tay%20Cities%20powerpoint%20slide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C779-6A8B-3641-881C-F07EE0FBB20F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9B20-F23D-CE46-A7AF-B4A06FA9F41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Tay Cities powerpoint slide.jpg" descr="/Volumes/Katherine/Katherine's jobs/Jobs in progress/Tay Cities Deal/Tay Cities powerpoint/Tay Cities powerpoint slide.jpg"/>
          <p:cNvPicPr>
            <a:picLocks noChangeAspect="1"/>
          </p:cNvPicPr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51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hollas@taycities.co.uk" TargetMode="External"/><Relationship Id="rId2" Type="http://schemas.openxmlformats.org/officeDocument/2006/relationships/hyperlink" Target="http://www.taycities.co.uk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Tay Cities Region Deal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Annual Performance Report</a:t>
            </a:r>
          </a:p>
        </p:txBody>
      </p:sp>
    </p:spTree>
    <p:extLst>
      <p:ext uri="{BB962C8B-B14F-4D97-AF65-F5344CB8AC3E}">
        <p14:creationId xmlns:p14="http://schemas.microsoft.com/office/powerpoint/2010/main" val="30524898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Annual Performance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35D72E-8407-4D22-9538-C7E9689C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62361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700" dirty="0"/>
              <a:t>The Annual Performance Report is an annual commitment for the Deal to provide an update on the Deal for period Q2 to Q2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700" dirty="0"/>
              <a:t>It sets out what the Partnership has achieved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700" dirty="0"/>
              <a:t>The Report was submitted to both Governments in December 2021 and informed the Annual Conversation, which was held on 10</a:t>
            </a:r>
            <a:r>
              <a:rPr lang="en-GB" sz="1700" baseline="30000" dirty="0"/>
              <a:t>th</a:t>
            </a:r>
            <a:r>
              <a:rPr lang="en-GB" sz="1700" dirty="0"/>
              <a:t> February 2022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700" dirty="0"/>
              <a:t>Both Governments complimented the Partnership on their Annual Performance Report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700" dirty="0"/>
              <a:t>The PMO received very few comments on the draft Annual Performance Report from the Partnership &amp; Governments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700" dirty="0"/>
              <a:t>Main changes to the document have been related to formatting and minor corrections, but the content has remained the same</a:t>
            </a:r>
          </a:p>
          <a:p>
            <a:endParaRPr lang="en-GB" sz="1600" dirty="0"/>
          </a:p>
          <a:p>
            <a:endParaRPr lang="en-GB" sz="1600" dirty="0"/>
          </a:p>
          <a:p>
            <a:pPr>
              <a:buFont typeface="Wingdings" panose="05000000000000000000" pitchFamily="2" charset="2"/>
              <a:buChar char="§"/>
            </a:pPr>
            <a:endParaRPr lang="en-GB" sz="1600" dirty="0"/>
          </a:p>
          <a:p>
            <a:pPr>
              <a:buFont typeface="Wingdings" panose="05000000000000000000" pitchFamily="2" charset="2"/>
              <a:buChar char="§"/>
            </a:pPr>
            <a:endParaRPr lang="en-GB" sz="1600" dirty="0"/>
          </a:p>
          <a:p>
            <a:pPr>
              <a:buFont typeface="Wingdings" panose="05000000000000000000" pitchFamily="2" charset="2"/>
              <a:buChar char="§"/>
            </a:pPr>
            <a:endParaRPr lang="en-GB" sz="1600" dirty="0"/>
          </a:p>
          <a:p>
            <a:pPr>
              <a:buFont typeface="Wingdings" panose="05000000000000000000" pitchFamily="2" charset="2"/>
              <a:buChar char="§"/>
            </a:pPr>
            <a:endParaRPr lang="en-GB" sz="1500" dirty="0"/>
          </a:p>
          <a:p>
            <a:pPr>
              <a:buFont typeface="Wingdings" panose="05000000000000000000" pitchFamily="2" charset="2"/>
              <a:buChar char="§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61653554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7438837" cy="3923907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2"/>
                </a:solidFill>
              </a:rPr>
              <a:t>Approval is sought by the Joint Committee to approve the Annual Performance Report for publication</a:t>
            </a:r>
          </a:p>
          <a:p>
            <a:endParaRPr lang="en-GB" sz="2000" dirty="0"/>
          </a:p>
          <a:p>
            <a:r>
              <a:rPr lang="en-GB" sz="2000" dirty="0"/>
              <a:t>It will be uploaded to the Tay Cities website and PR opportunities in discussion with the PR &amp; Comms Group. This will utilise some of the press for the 1 Year Anniversary in December 2021 </a:t>
            </a:r>
          </a:p>
          <a:p>
            <a:endParaRPr lang="en-GB" sz="2000" dirty="0"/>
          </a:p>
          <a:p>
            <a:r>
              <a:rPr lang="en-GB" sz="2000" dirty="0"/>
              <a:t>The Annual Performance Report is a public document and will be updated annually (start of Q3 to end of Q2)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B4DC20-38B8-4C9D-AD49-200BADC97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0529" y="1177499"/>
            <a:ext cx="3009779" cy="434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98908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13554"/>
            <a:ext cx="8229600" cy="503089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@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taycities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dirty="0">
                <a:hlinkClick r:id="rId2"/>
              </a:rPr>
              <a:t>www.taycities.co.uk</a:t>
            </a:r>
            <a:br>
              <a:rPr lang="en-GB" dirty="0"/>
            </a:br>
            <a:r>
              <a:rPr lang="en-GB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lauren.hollas@taycities.co.uk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803233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207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Tay Cities Region Deal</vt:lpstr>
      <vt:lpstr>Annual Performance Report</vt:lpstr>
      <vt:lpstr>Next Steps</vt:lpstr>
      <vt:lpstr>@taycities www.taycities.co.uk lauren.hollas@taycities.co.uk </vt:lpstr>
    </vt:vector>
  </TitlesOfParts>
  <Company>Dundee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Laidlay</dc:creator>
  <cp:lastModifiedBy>Lauren Hollas</cp:lastModifiedBy>
  <cp:revision>49</cp:revision>
  <dcterms:created xsi:type="dcterms:W3CDTF">2017-02-22T16:33:41Z</dcterms:created>
  <dcterms:modified xsi:type="dcterms:W3CDTF">2022-03-11T09:50:56Z</dcterms:modified>
</cp:coreProperties>
</file>