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76" r:id="rId4"/>
    <p:sldId id="275" r:id="rId5"/>
    <p:sldId id="277" r:id="rId6"/>
    <p:sldId id="274"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6F8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5" d="100"/>
          <a:sy n="65" d="100"/>
        </p:scale>
        <p:origin x="834" y="60"/>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604873-D6F7-48F8-9191-76DD7B96AB84}" type="doc">
      <dgm:prSet loTypeId="urn:microsoft.com/office/officeart/2005/8/layout/hProcess11" loCatId="process" qsTypeId="urn:microsoft.com/office/officeart/2005/8/quickstyle/simple1" qsCatId="simple" csTypeId="urn:microsoft.com/office/officeart/2005/8/colors/accent1_4" csCatId="accent1" phldr="1"/>
      <dgm:spPr/>
    </dgm:pt>
    <dgm:pt modelId="{3096A6A1-CF61-4FAC-8E83-044996C92874}">
      <dgm:prSet phldrT="[Text]" custT="1"/>
      <dgm:spPr/>
      <dgm:t>
        <a:bodyPr/>
        <a:lstStyle/>
        <a:p>
          <a:r>
            <a:rPr lang="en-GB" sz="1600" dirty="0"/>
            <a:t>Dr Mark Graham appointed to support PMO (13/10/21)</a:t>
          </a:r>
        </a:p>
      </dgm:t>
    </dgm:pt>
    <dgm:pt modelId="{F9D23678-FE16-4821-91E4-98F250845496}" type="parTrans" cxnId="{9A0D6EEE-F0A5-44E4-8A69-053DDB0FCBD4}">
      <dgm:prSet/>
      <dgm:spPr/>
      <dgm:t>
        <a:bodyPr/>
        <a:lstStyle/>
        <a:p>
          <a:endParaRPr lang="en-GB" sz="2800"/>
        </a:p>
      </dgm:t>
    </dgm:pt>
    <dgm:pt modelId="{4A31FB00-5C3F-4516-AF04-D708440206BE}" type="sibTrans" cxnId="{9A0D6EEE-F0A5-44E4-8A69-053DDB0FCBD4}">
      <dgm:prSet/>
      <dgm:spPr/>
      <dgm:t>
        <a:bodyPr/>
        <a:lstStyle/>
        <a:p>
          <a:endParaRPr lang="en-GB" sz="2800"/>
        </a:p>
      </dgm:t>
    </dgm:pt>
    <dgm:pt modelId="{AD9B2632-5F04-481D-977D-FB60942B3AE5}">
      <dgm:prSet phldrT="[Text]" custT="1"/>
      <dgm:spPr/>
      <dgm:t>
        <a:bodyPr/>
        <a:lstStyle/>
        <a:p>
          <a:r>
            <a:rPr lang="en-GB" sz="1600" dirty="0"/>
            <a:t>Dr Mark Graham introductory presentation to Joint Committee (December 2021)</a:t>
          </a:r>
        </a:p>
      </dgm:t>
    </dgm:pt>
    <dgm:pt modelId="{C4108DAB-F90A-4110-A2D4-E7B86C5A8C1A}" type="parTrans" cxnId="{426940D8-F422-4F99-91FE-4B2F0EC1B2E1}">
      <dgm:prSet/>
      <dgm:spPr/>
      <dgm:t>
        <a:bodyPr/>
        <a:lstStyle/>
        <a:p>
          <a:endParaRPr lang="en-GB" sz="2800"/>
        </a:p>
      </dgm:t>
    </dgm:pt>
    <dgm:pt modelId="{9DC2DC5B-595E-41EC-A099-7A555D2EBEC5}" type="sibTrans" cxnId="{426940D8-F422-4F99-91FE-4B2F0EC1B2E1}">
      <dgm:prSet/>
      <dgm:spPr/>
      <dgm:t>
        <a:bodyPr/>
        <a:lstStyle/>
        <a:p>
          <a:endParaRPr lang="en-GB" sz="2800"/>
        </a:p>
      </dgm:t>
    </dgm:pt>
    <dgm:pt modelId="{9809A369-CA50-4EC2-A6EE-F0BB4DF627BD}">
      <dgm:prSet phldrT="[Text]" custT="1"/>
      <dgm:spPr/>
      <dgm:t>
        <a:bodyPr/>
        <a:lstStyle/>
        <a:p>
          <a:r>
            <a:rPr lang="en-GB" sz="1600" dirty="0"/>
            <a:t>Review Panel Established (28/10/21)</a:t>
          </a:r>
        </a:p>
      </dgm:t>
    </dgm:pt>
    <dgm:pt modelId="{BF44B5A4-82B4-494A-ABB3-F77619FF2A17}" type="parTrans" cxnId="{5DF13FA1-66EB-4710-BE96-D4380A89A7AA}">
      <dgm:prSet/>
      <dgm:spPr/>
      <dgm:t>
        <a:bodyPr/>
        <a:lstStyle/>
        <a:p>
          <a:endParaRPr lang="en-GB" sz="2800"/>
        </a:p>
      </dgm:t>
    </dgm:pt>
    <dgm:pt modelId="{1F7307B9-FC8A-497B-8B4F-254DE8A8EE98}" type="sibTrans" cxnId="{5DF13FA1-66EB-4710-BE96-D4380A89A7AA}">
      <dgm:prSet/>
      <dgm:spPr/>
      <dgm:t>
        <a:bodyPr/>
        <a:lstStyle/>
        <a:p>
          <a:endParaRPr lang="en-GB" sz="2800"/>
        </a:p>
      </dgm:t>
    </dgm:pt>
    <dgm:pt modelId="{13C885B4-586F-46B1-9B11-595145A65EE9}">
      <dgm:prSet phldrT="[Text]" custT="1"/>
      <dgm:spPr/>
      <dgm:t>
        <a:bodyPr/>
        <a:lstStyle/>
        <a:p>
          <a:r>
            <a:rPr lang="en-GB" sz="1600" dirty="0"/>
            <a:t>Close working relationship with other Deals (on-going)</a:t>
          </a:r>
        </a:p>
      </dgm:t>
    </dgm:pt>
    <dgm:pt modelId="{24C3EB62-0CC2-4CC4-8E5B-F9E087583EBD}" type="parTrans" cxnId="{31DBA5CC-294B-45A7-BE63-45CBBBF04AF4}">
      <dgm:prSet/>
      <dgm:spPr/>
      <dgm:t>
        <a:bodyPr/>
        <a:lstStyle/>
        <a:p>
          <a:endParaRPr lang="en-GB" sz="2800"/>
        </a:p>
      </dgm:t>
    </dgm:pt>
    <dgm:pt modelId="{B10DD76A-07B5-4C0D-8E1F-AD532E281889}" type="sibTrans" cxnId="{31DBA5CC-294B-45A7-BE63-45CBBBF04AF4}">
      <dgm:prSet/>
      <dgm:spPr/>
      <dgm:t>
        <a:bodyPr/>
        <a:lstStyle/>
        <a:p>
          <a:endParaRPr lang="en-GB" sz="2800"/>
        </a:p>
      </dgm:t>
    </dgm:pt>
    <dgm:pt modelId="{9511B78D-CB86-4F51-B565-94F273BCF740}">
      <dgm:prSet phldrT="[Text]" custT="1"/>
      <dgm:spPr/>
      <dgm:t>
        <a:bodyPr/>
        <a:lstStyle/>
        <a:p>
          <a:r>
            <a:rPr lang="en-GB" sz="1600" dirty="0"/>
            <a:t>BRP commitment set out in Grant Offer Letter (December 2020)</a:t>
          </a:r>
        </a:p>
      </dgm:t>
    </dgm:pt>
    <dgm:pt modelId="{DFC06F2C-FB2E-4CCA-B34E-AE98ED073DD4}" type="parTrans" cxnId="{B38C95A1-E440-4322-AFA9-D4294AC3B5D5}">
      <dgm:prSet/>
      <dgm:spPr/>
      <dgm:t>
        <a:bodyPr/>
        <a:lstStyle/>
        <a:p>
          <a:endParaRPr lang="en-GB" sz="2800"/>
        </a:p>
      </dgm:t>
    </dgm:pt>
    <dgm:pt modelId="{EA80C8A4-F02C-479F-9E5E-4E44251879D1}" type="sibTrans" cxnId="{B38C95A1-E440-4322-AFA9-D4294AC3B5D5}">
      <dgm:prSet/>
      <dgm:spPr/>
      <dgm:t>
        <a:bodyPr/>
        <a:lstStyle/>
        <a:p>
          <a:endParaRPr lang="en-GB" sz="2800"/>
        </a:p>
      </dgm:t>
    </dgm:pt>
    <dgm:pt modelId="{2F895813-EFC9-4447-AE59-9416E9DC657B}">
      <dgm:prSet phldrT="[Text]" custT="1"/>
      <dgm:spPr/>
      <dgm:t>
        <a:bodyPr/>
        <a:lstStyle/>
        <a:p>
          <a:r>
            <a:rPr lang="en-GB" sz="1600" dirty="0"/>
            <a:t>Workshops to inform definitions, Logic Chain Models &amp; reporting template (January 2022)</a:t>
          </a:r>
        </a:p>
      </dgm:t>
    </dgm:pt>
    <dgm:pt modelId="{AA3350BB-3085-4C1A-B0E3-E887E5701F85}" type="parTrans" cxnId="{5A46AE99-4B94-4A52-A00D-03A8844D6D2E}">
      <dgm:prSet/>
      <dgm:spPr/>
      <dgm:t>
        <a:bodyPr/>
        <a:lstStyle/>
        <a:p>
          <a:endParaRPr lang="en-GB" sz="2800"/>
        </a:p>
      </dgm:t>
    </dgm:pt>
    <dgm:pt modelId="{FB922BB3-A2A8-479F-9835-80585869BA25}" type="sibTrans" cxnId="{5A46AE99-4B94-4A52-A00D-03A8844D6D2E}">
      <dgm:prSet/>
      <dgm:spPr/>
      <dgm:t>
        <a:bodyPr/>
        <a:lstStyle/>
        <a:p>
          <a:endParaRPr lang="en-GB" sz="2800"/>
        </a:p>
      </dgm:t>
    </dgm:pt>
    <dgm:pt modelId="{CBC41BB7-CEC0-44B8-9CB8-E1CF9149810A}">
      <dgm:prSet phldrT="[Text]" custT="1"/>
      <dgm:spPr/>
      <dgm:t>
        <a:bodyPr/>
        <a:lstStyle/>
        <a:p>
          <a:r>
            <a:rPr lang="en-GB" sz="1600" dirty="0"/>
            <a:t>BRP developed &amp; shared with Partnership &amp; Governments for comment (01/02/22)</a:t>
          </a:r>
        </a:p>
      </dgm:t>
    </dgm:pt>
    <dgm:pt modelId="{53422CE1-F7BF-496D-B3ED-83A152496F63}" type="parTrans" cxnId="{39A0E7D8-8EE8-4E44-A600-753E2EEAC243}">
      <dgm:prSet/>
      <dgm:spPr/>
      <dgm:t>
        <a:bodyPr/>
        <a:lstStyle/>
        <a:p>
          <a:endParaRPr lang="en-GB" sz="2800"/>
        </a:p>
      </dgm:t>
    </dgm:pt>
    <dgm:pt modelId="{1ABB190D-27AE-4899-9974-3B4C2EB0DFDA}" type="sibTrans" cxnId="{39A0E7D8-8EE8-4E44-A600-753E2EEAC243}">
      <dgm:prSet/>
      <dgm:spPr/>
      <dgm:t>
        <a:bodyPr/>
        <a:lstStyle/>
        <a:p>
          <a:endParaRPr lang="en-GB" sz="2800"/>
        </a:p>
      </dgm:t>
    </dgm:pt>
    <dgm:pt modelId="{255B80C0-EE9D-45FA-BE86-4C0795B69B0F}" type="pres">
      <dgm:prSet presAssocID="{74604873-D6F7-48F8-9191-76DD7B96AB84}" presName="Name0" presStyleCnt="0">
        <dgm:presLayoutVars>
          <dgm:dir/>
          <dgm:resizeHandles val="exact"/>
        </dgm:presLayoutVars>
      </dgm:prSet>
      <dgm:spPr/>
    </dgm:pt>
    <dgm:pt modelId="{4FE84AC0-EC50-494B-85D9-18EA061BEEFC}" type="pres">
      <dgm:prSet presAssocID="{74604873-D6F7-48F8-9191-76DD7B96AB84}" presName="arrow" presStyleLbl="bgShp" presStyleIdx="0" presStyleCnt="1"/>
      <dgm:spPr>
        <a:solidFill>
          <a:srgbClr val="406F8D"/>
        </a:solidFill>
      </dgm:spPr>
    </dgm:pt>
    <dgm:pt modelId="{733C3259-E493-47C4-AB97-DD59C4F6FD7B}" type="pres">
      <dgm:prSet presAssocID="{74604873-D6F7-48F8-9191-76DD7B96AB84}" presName="points" presStyleCnt="0"/>
      <dgm:spPr/>
    </dgm:pt>
    <dgm:pt modelId="{C102BBA9-6A95-4BF8-A902-16BD4AFDF806}" type="pres">
      <dgm:prSet presAssocID="{9511B78D-CB86-4F51-B565-94F273BCF740}" presName="compositeA" presStyleCnt="0"/>
      <dgm:spPr/>
    </dgm:pt>
    <dgm:pt modelId="{DC72319C-0E53-4139-9BF4-CD7598290696}" type="pres">
      <dgm:prSet presAssocID="{9511B78D-CB86-4F51-B565-94F273BCF740}" presName="textA" presStyleLbl="revTx" presStyleIdx="0" presStyleCnt="7">
        <dgm:presLayoutVars>
          <dgm:bulletEnabled val="1"/>
        </dgm:presLayoutVars>
      </dgm:prSet>
      <dgm:spPr/>
    </dgm:pt>
    <dgm:pt modelId="{7236D4DE-52AC-4DEE-89F7-2D490E3F6D25}" type="pres">
      <dgm:prSet presAssocID="{9511B78D-CB86-4F51-B565-94F273BCF740}" presName="circleA" presStyleLbl="node1" presStyleIdx="0" presStyleCnt="7"/>
      <dgm:spPr>
        <a:solidFill>
          <a:schemeClr val="accent6">
            <a:lumMod val="40000"/>
            <a:lumOff val="60000"/>
          </a:schemeClr>
        </a:solidFill>
      </dgm:spPr>
    </dgm:pt>
    <dgm:pt modelId="{BE7A234B-211F-4449-8668-295EB132B66B}" type="pres">
      <dgm:prSet presAssocID="{9511B78D-CB86-4F51-B565-94F273BCF740}" presName="spaceA" presStyleCnt="0"/>
      <dgm:spPr/>
    </dgm:pt>
    <dgm:pt modelId="{9D8F7809-80DB-4D2A-B9D7-1E8BD1C1D13C}" type="pres">
      <dgm:prSet presAssocID="{EA80C8A4-F02C-479F-9E5E-4E44251879D1}" presName="space" presStyleCnt="0"/>
      <dgm:spPr/>
    </dgm:pt>
    <dgm:pt modelId="{E675AF72-E2C6-4BEE-B7E7-E88B1D515E4F}" type="pres">
      <dgm:prSet presAssocID="{3096A6A1-CF61-4FAC-8E83-044996C92874}" presName="compositeB" presStyleCnt="0"/>
      <dgm:spPr/>
    </dgm:pt>
    <dgm:pt modelId="{08455DEA-FBD8-4F4C-BF1D-10B2D59B4725}" type="pres">
      <dgm:prSet presAssocID="{3096A6A1-CF61-4FAC-8E83-044996C92874}" presName="textB" presStyleLbl="revTx" presStyleIdx="1" presStyleCnt="7">
        <dgm:presLayoutVars>
          <dgm:bulletEnabled val="1"/>
        </dgm:presLayoutVars>
      </dgm:prSet>
      <dgm:spPr/>
    </dgm:pt>
    <dgm:pt modelId="{C273EAB2-E4F1-46F3-963D-A1430689603B}" type="pres">
      <dgm:prSet presAssocID="{3096A6A1-CF61-4FAC-8E83-044996C92874}" presName="circleB" presStyleLbl="node1" presStyleIdx="1" presStyleCnt="7"/>
      <dgm:spPr>
        <a:solidFill>
          <a:schemeClr val="accent2"/>
        </a:solidFill>
      </dgm:spPr>
    </dgm:pt>
    <dgm:pt modelId="{F630E072-29A1-4ACC-BDA2-69EA8301AC47}" type="pres">
      <dgm:prSet presAssocID="{3096A6A1-CF61-4FAC-8E83-044996C92874}" presName="spaceB" presStyleCnt="0"/>
      <dgm:spPr/>
    </dgm:pt>
    <dgm:pt modelId="{F25D4C7F-F1BF-44AE-AD29-70FCBEFD8ED6}" type="pres">
      <dgm:prSet presAssocID="{4A31FB00-5C3F-4516-AF04-D708440206BE}" presName="space" presStyleCnt="0"/>
      <dgm:spPr/>
    </dgm:pt>
    <dgm:pt modelId="{4A9DD090-A73F-4623-8E44-AD3BDBC48598}" type="pres">
      <dgm:prSet presAssocID="{9809A369-CA50-4EC2-A6EE-F0BB4DF627BD}" presName="compositeA" presStyleCnt="0"/>
      <dgm:spPr/>
    </dgm:pt>
    <dgm:pt modelId="{886F1AE7-5615-4938-932F-C285F92B3C4B}" type="pres">
      <dgm:prSet presAssocID="{9809A369-CA50-4EC2-A6EE-F0BB4DF627BD}" presName="textA" presStyleLbl="revTx" presStyleIdx="2" presStyleCnt="7">
        <dgm:presLayoutVars>
          <dgm:bulletEnabled val="1"/>
        </dgm:presLayoutVars>
      </dgm:prSet>
      <dgm:spPr/>
    </dgm:pt>
    <dgm:pt modelId="{F684CBF8-D84D-43FB-99E8-568D31126B59}" type="pres">
      <dgm:prSet presAssocID="{9809A369-CA50-4EC2-A6EE-F0BB4DF627BD}" presName="circleA" presStyleLbl="node1" presStyleIdx="2" presStyleCnt="7"/>
      <dgm:spPr>
        <a:solidFill>
          <a:schemeClr val="accent1"/>
        </a:solidFill>
      </dgm:spPr>
    </dgm:pt>
    <dgm:pt modelId="{06AF12CF-B250-4517-AEE1-271EE0446EB3}" type="pres">
      <dgm:prSet presAssocID="{9809A369-CA50-4EC2-A6EE-F0BB4DF627BD}" presName="spaceA" presStyleCnt="0"/>
      <dgm:spPr/>
    </dgm:pt>
    <dgm:pt modelId="{4FBF79FC-4248-4676-91DF-4BFE9B8BF5EE}" type="pres">
      <dgm:prSet presAssocID="{1F7307B9-FC8A-497B-8B4F-254DE8A8EE98}" presName="space" presStyleCnt="0"/>
      <dgm:spPr/>
    </dgm:pt>
    <dgm:pt modelId="{DB2F841B-E9B4-4D57-B58C-AA0786D01734}" type="pres">
      <dgm:prSet presAssocID="{13C885B4-586F-46B1-9B11-595145A65EE9}" presName="compositeB" presStyleCnt="0"/>
      <dgm:spPr/>
    </dgm:pt>
    <dgm:pt modelId="{53E42D63-685A-49E2-8537-0426361894D7}" type="pres">
      <dgm:prSet presAssocID="{13C885B4-586F-46B1-9B11-595145A65EE9}" presName="textB" presStyleLbl="revTx" presStyleIdx="3" presStyleCnt="7">
        <dgm:presLayoutVars>
          <dgm:bulletEnabled val="1"/>
        </dgm:presLayoutVars>
      </dgm:prSet>
      <dgm:spPr/>
    </dgm:pt>
    <dgm:pt modelId="{73EA2E84-DABA-4090-9F71-F1241DBAD25D}" type="pres">
      <dgm:prSet presAssocID="{13C885B4-586F-46B1-9B11-595145A65EE9}" presName="circleB" presStyleLbl="node1" presStyleIdx="3" presStyleCnt="7"/>
      <dgm:spPr>
        <a:solidFill>
          <a:schemeClr val="accent6">
            <a:lumMod val="40000"/>
            <a:lumOff val="60000"/>
          </a:schemeClr>
        </a:solidFill>
      </dgm:spPr>
    </dgm:pt>
    <dgm:pt modelId="{501EBAC2-0614-403A-823B-0A3144EFD418}" type="pres">
      <dgm:prSet presAssocID="{13C885B4-586F-46B1-9B11-595145A65EE9}" presName="spaceB" presStyleCnt="0"/>
      <dgm:spPr/>
    </dgm:pt>
    <dgm:pt modelId="{84D60513-D823-4726-9C8F-8CEE37A8ED3A}" type="pres">
      <dgm:prSet presAssocID="{B10DD76A-07B5-4C0D-8E1F-AD532E281889}" presName="space" presStyleCnt="0"/>
      <dgm:spPr/>
    </dgm:pt>
    <dgm:pt modelId="{DA84F24B-5AFD-4BF6-A618-F91D19A0548F}" type="pres">
      <dgm:prSet presAssocID="{AD9B2632-5F04-481D-977D-FB60942B3AE5}" presName="compositeA" presStyleCnt="0"/>
      <dgm:spPr/>
    </dgm:pt>
    <dgm:pt modelId="{7DA447F1-9D97-4936-9727-F9EA428F3F08}" type="pres">
      <dgm:prSet presAssocID="{AD9B2632-5F04-481D-977D-FB60942B3AE5}" presName="textA" presStyleLbl="revTx" presStyleIdx="4" presStyleCnt="7">
        <dgm:presLayoutVars>
          <dgm:bulletEnabled val="1"/>
        </dgm:presLayoutVars>
      </dgm:prSet>
      <dgm:spPr/>
    </dgm:pt>
    <dgm:pt modelId="{6F8182F4-7224-41BD-9752-BB309E910A38}" type="pres">
      <dgm:prSet presAssocID="{AD9B2632-5F04-481D-977D-FB60942B3AE5}" presName="circleA" presStyleLbl="node1" presStyleIdx="4" presStyleCnt="7"/>
      <dgm:spPr>
        <a:solidFill>
          <a:schemeClr val="accent2"/>
        </a:solidFill>
      </dgm:spPr>
    </dgm:pt>
    <dgm:pt modelId="{4A064CC8-2EB8-416C-9445-2022ED3CA093}" type="pres">
      <dgm:prSet presAssocID="{AD9B2632-5F04-481D-977D-FB60942B3AE5}" presName="spaceA" presStyleCnt="0"/>
      <dgm:spPr/>
    </dgm:pt>
    <dgm:pt modelId="{04A236F5-F6A4-415B-A077-D8D4E9CE0945}" type="pres">
      <dgm:prSet presAssocID="{9DC2DC5B-595E-41EC-A099-7A555D2EBEC5}" presName="space" presStyleCnt="0"/>
      <dgm:spPr/>
    </dgm:pt>
    <dgm:pt modelId="{5664F4AD-42C0-42E7-9960-B7BBC554101F}" type="pres">
      <dgm:prSet presAssocID="{2F895813-EFC9-4447-AE59-9416E9DC657B}" presName="compositeB" presStyleCnt="0"/>
      <dgm:spPr/>
    </dgm:pt>
    <dgm:pt modelId="{3B5AAE70-A2A8-4903-B332-2DB607A5EC6F}" type="pres">
      <dgm:prSet presAssocID="{2F895813-EFC9-4447-AE59-9416E9DC657B}" presName="textB" presStyleLbl="revTx" presStyleIdx="5" presStyleCnt="7">
        <dgm:presLayoutVars>
          <dgm:bulletEnabled val="1"/>
        </dgm:presLayoutVars>
      </dgm:prSet>
      <dgm:spPr/>
    </dgm:pt>
    <dgm:pt modelId="{16C354E2-5A62-4CF2-BFC4-C6E5CFBCA04C}" type="pres">
      <dgm:prSet presAssocID="{2F895813-EFC9-4447-AE59-9416E9DC657B}" presName="circleB" presStyleLbl="node1" presStyleIdx="5" presStyleCnt="7"/>
      <dgm:spPr>
        <a:solidFill>
          <a:schemeClr val="accent1"/>
        </a:solidFill>
      </dgm:spPr>
    </dgm:pt>
    <dgm:pt modelId="{A6322E27-871C-405D-AB2B-767EAEA4A134}" type="pres">
      <dgm:prSet presAssocID="{2F895813-EFC9-4447-AE59-9416E9DC657B}" presName="spaceB" presStyleCnt="0"/>
      <dgm:spPr/>
    </dgm:pt>
    <dgm:pt modelId="{AAD82996-FAFB-4048-9FF1-45E713DA353C}" type="pres">
      <dgm:prSet presAssocID="{FB922BB3-A2A8-479F-9835-80585869BA25}" presName="space" presStyleCnt="0"/>
      <dgm:spPr/>
    </dgm:pt>
    <dgm:pt modelId="{A11F679F-F170-46DC-93A2-70357D67994B}" type="pres">
      <dgm:prSet presAssocID="{CBC41BB7-CEC0-44B8-9CB8-E1CF9149810A}" presName="compositeA" presStyleCnt="0"/>
      <dgm:spPr/>
    </dgm:pt>
    <dgm:pt modelId="{FBCC712C-593B-406E-B476-E1330D19D7FF}" type="pres">
      <dgm:prSet presAssocID="{CBC41BB7-CEC0-44B8-9CB8-E1CF9149810A}" presName="textA" presStyleLbl="revTx" presStyleIdx="6" presStyleCnt="7">
        <dgm:presLayoutVars>
          <dgm:bulletEnabled val="1"/>
        </dgm:presLayoutVars>
      </dgm:prSet>
      <dgm:spPr/>
    </dgm:pt>
    <dgm:pt modelId="{09BE2A1C-5591-4D57-A409-8B18EDF73C5C}" type="pres">
      <dgm:prSet presAssocID="{CBC41BB7-CEC0-44B8-9CB8-E1CF9149810A}" presName="circleA" presStyleLbl="node1" presStyleIdx="6" presStyleCnt="7"/>
      <dgm:spPr>
        <a:solidFill>
          <a:schemeClr val="accent6">
            <a:lumMod val="40000"/>
            <a:lumOff val="60000"/>
          </a:schemeClr>
        </a:solidFill>
      </dgm:spPr>
    </dgm:pt>
    <dgm:pt modelId="{2A9F8189-C944-4DD4-9FB6-881498280EAB}" type="pres">
      <dgm:prSet presAssocID="{CBC41BB7-CEC0-44B8-9CB8-E1CF9149810A}" presName="spaceA" presStyleCnt="0"/>
      <dgm:spPr/>
    </dgm:pt>
  </dgm:ptLst>
  <dgm:cxnLst>
    <dgm:cxn modelId="{42184833-7E67-412B-82B7-E26E2019AC9B}" type="presOf" srcId="{2F895813-EFC9-4447-AE59-9416E9DC657B}" destId="{3B5AAE70-A2A8-4903-B332-2DB607A5EC6F}" srcOrd="0" destOrd="0" presId="urn:microsoft.com/office/officeart/2005/8/layout/hProcess11"/>
    <dgm:cxn modelId="{BA403563-AFAA-4A4E-9C0B-5351D4313058}" type="presOf" srcId="{9809A369-CA50-4EC2-A6EE-F0BB4DF627BD}" destId="{886F1AE7-5615-4938-932F-C285F92B3C4B}" srcOrd="0" destOrd="0" presId="urn:microsoft.com/office/officeart/2005/8/layout/hProcess11"/>
    <dgm:cxn modelId="{321CAC6D-CBA8-4B0F-B504-010BBD0D8C86}" type="presOf" srcId="{AD9B2632-5F04-481D-977D-FB60942B3AE5}" destId="{7DA447F1-9D97-4936-9727-F9EA428F3F08}" srcOrd="0" destOrd="0" presId="urn:microsoft.com/office/officeart/2005/8/layout/hProcess11"/>
    <dgm:cxn modelId="{5A46AE99-4B94-4A52-A00D-03A8844D6D2E}" srcId="{74604873-D6F7-48F8-9191-76DD7B96AB84}" destId="{2F895813-EFC9-4447-AE59-9416E9DC657B}" srcOrd="5" destOrd="0" parTransId="{AA3350BB-3085-4C1A-B0E3-E887E5701F85}" sibTransId="{FB922BB3-A2A8-479F-9835-80585869BA25}"/>
    <dgm:cxn modelId="{FC3CE39A-60E2-4B2F-B37B-D43EE866F145}" type="presOf" srcId="{CBC41BB7-CEC0-44B8-9CB8-E1CF9149810A}" destId="{FBCC712C-593B-406E-B476-E1330D19D7FF}" srcOrd="0" destOrd="0" presId="urn:microsoft.com/office/officeart/2005/8/layout/hProcess11"/>
    <dgm:cxn modelId="{5DF13FA1-66EB-4710-BE96-D4380A89A7AA}" srcId="{74604873-D6F7-48F8-9191-76DD7B96AB84}" destId="{9809A369-CA50-4EC2-A6EE-F0BB4DF627BD}" srcOrd="2" destOrd="0" parTransId="{BF44B5A4-82B4-494A-ABB3-F77619FF2A17}" sibTransId="{1F7307B9-FC8A-497B-8B4F-254DE8A8EE98}"/>
    <dgm:cxn modelId="{B38C95A1-E440-4322-AFA9-D4294AC3B5D5}" srcId="{74604873-D6F7-48F8-9191-76DD7B96AB84}" destId="{9511B78D-CB86-4F51-B565-94F273BCF740}" srcOrd="0" destOrd="0" parTransId="{DFC06F2C-FB2E-4CCA-B34E-AE98ED073DD4}" sibTransId="{EA80C8A4-F02C-479F-9E5E-4E44251879D1}"/>
    <dgm:cxn modelId="{7475D6C7-2A8B-415A-B9AF-CBC96A2111B1}" type="presOf" srcId="{9511B78D-CB86-4F51-B565-94F273BCF740}" destId="{DC72319C-0E53-4139-9BF4-CD7598290696}" srcOrd="0" destOrd="0" presId="urn:microsoft.com/office/officeart/2005/8/layout/hProcess11"/>
    <dgm:cxn modelId="{31DBA5CC-294B-45A7-BE63-45CBBBF04AF4}" srcId="{74604873-D6F7-48F8-9191-76DD7B96AB84}" destId="{13C885B4-586F-46B1-9B11-595145A65EE9}" srcOrd="3" destOrd="0" parTransId="{24C3EB62-0CC2-4CC4-8E5B-F9E087583EBD}" sibTransId="{B10DD76A-07B5-4C0D-8E1F-AD532E281889}"/>
    <dgm:cxn modelId="{897CBACC-30A2-4EDF-859B-91AF53A4F4DC}" type="presOf" srcId="{3096A6A1-CF61-4FAC-8E83-044996C92874}" destId="{08455DEA-FBD8-4F4C-BF1D-10B2D59B4725}" srcOrd="0" destOrd="0" presId="urn:microsoft.com/office/officeart/2005/8/layout/hProcess11"/>
    <dgm:cxn modelId="{8FF592D4-CFFC-4444-BAE8-BE421F3CB4B7}" type="presOf" srcId="{13C885B4-586F-46B1-9B11-595145A65EE9}" destId="{53E42D63-685A-49E2-8537-0426361894D7}" srcOrd="0" destOrd="0" presId="urn:microsoft.com/office/officeart/2005/8/layout/hProcess11"/>
    <dgm:cxn modelId="{426940D8-F422-4F99-91FE-4B2F0EC1B2E1}" srcId="{74604873-D6F7-48F8-9191-76DD7B96AB84}" destId="{AD9B2632-5F04-481D-977D-FB60942B3AE5}" srcOrd="4" destOrd="0" parTransId="{C4108DAB-F90A-4110-A2D4-E7B86C5A8C1A}" sibTransId="{9DC2DC5B-595E-41EC-A099-7A555D2EBEC5}"/>
    <dgm:cxn modelId="{39A0E7D8-8EE8-4E44-A600-753E2EEAC243}" srcId="{74604873-D6F7-48F8-9191-76DD7B96AB84}" destId="{CBC41BB7-CEC0-44B8-9CB8-E1CF9149810A}" srcOrd="6" destOrd="0" parTransId="{53422CE1-F7BF-496D-B3ED-83A152496F63}" sibTransId="{1ABB190D-27AE-4899-9974-3B4C2EB0DFDA}"/>
    <dgm:cxn modelId="{9A0D6EEE-F0A5-44E4-8A69-053DDB0FCBD4}" srcId="{74604873-D6F7-48F8-9191-76DD7B96AB84}" destId="{3096A6A1-CF61-4FAC-8E83-044996C92874}" srcOrd="1" destOrd="0" parTransId="{F9D23678-FE16-4821-91E4-98F250845496}" sibTransId="{4A31FB00-5C3F-4516-AF04-D708440206BE}"/>
    <dgm:cxn modelId="{A93FEFFE-A024-4B76-A964-603042C62F84}" type="presOf" srcId="{74604873-D6F7-48F8-9191-76DD7B96AB84}" destId="{255B80C0-EE9D-45FA-BE86-4C0795B69B0F}" srcOrd="0" destOrd="0" presId="urn:microsoft.com/office/officeart/2005/8/layout/hProcess11"/>
    <dgm:cxn modelId="{529D65B1-5B68-44C1-ADEF-2F98776B6AC0}" type="presParOf" srcId="{255B80C0-EE9D-45FA-BE86-4C0795B69B0F}" destId="{4FE84AC0-EC50-494B-85D9-18EA061BEEFC}" srcOrd="0" destOrd="0" presId="urn:microsoft.com/office/officeart/2005/8/layout/hProcess11"/>
    <dgm:cxn modelId="{292D5D13-4ECC-464D-ADA3-E86A866CDA8B}" type="presParOf" srcId="{255B80C0-EE9D-45FA-BE86-4C0795B69B0F}" destId="{733C3259-E493-47C4-AB97-DD59C4F6FD7B}" srcOrd="1" destOrd="0" presId="urn:microsoft.com/office/officeart/2005/8/layout/hProcess11"/>
    <dgm:cxn modelId="{FB7E6B5D-1018-4EA3-929F-DB45E81895B9}" type="presParOf" srcId="{733C3259-E493-47C4-AB97-DD59C4F6FD7B}" destId="{C102BBA9-6A95-4BF8-A902-16BD4AFDF806}" srcOrd="0" destOrd="0" presId="urn:microsoft.com/office/officeart/2005/8/layout/hProcess11"/>
    <dgm:cxn modelId="{61A3B463-85C0-4943-BC14-FFE6EC6E8AA6}" type="presParOf" srcId="{C102BBA9-6A95-4BF8-A902-16BD4AFDF806}" destId="{DC72319C-0E53-4139-9BF4-CD7598290696}" srcOrd="0" destOrd="0" presId="urn:microsoft.com/office/officeart/2005/8/layout/hProcess11"/>
    <dgm:cxn modelId="{EABE3DD2-BD28-4884-84D3-796FC2316BFC}" type="presParOf" srcId="{C102BBA9-6A95-4BF8-A902-16BD4AFDF806}" destId="{7236D4DE-52AC-4DEE-89F7-2D490E3F6D25}" srcOrd="1" destOrd="0" presId="urn:microsoft.com/office/officeart/2005/8/layout/hProcess11"/>
    <dgm:cxn modelId="{A1892D91-F526-456A-8CEF-F8F2C31809EB}" type="presParOf" srcId="{C102BBA9-6A95-4BF8-A902-16BD4AFDF806}" destId="{BE7A234B-211F-4449-8668-295EB132B66B}" srcOrd="2" destOrd="0" presId="urn:microsoft.com/office/officeart/2005/8/layout/hProcess11"/>
    <dgm:cxn modelId="{348782F6-BF62-4A25-A810-4F3331798086}" type="presParOf" srcId="{733C3259-E493-47C4-AB97-DD59C4F6FD7B}" destId="{9D8F7809-80DB-4D2A-B9D7-1E8BD1C1D13C}" srcOrd="1" destOrd="0" presId="urn:microsoft.com/office/officeart/2005/8/layout/hProcess11"/>
    <dgm:cxn modelId="{F94959E8-D970-418A-9016-FE8CAFA43CBF}" type="presParOf" srcId="{733C3259-E493-47C4-AB97-DD59C4F6FD7B}" destId="{E675AF72-E2C6-4BEE-B7E7-E88B1D515E4F}" srcOrd="2" destOrd="0" presId="urn:microsoft.com/office/officeart/2005/8/layout/hProcess11"/>
    <dgm:cxn modelId="{423A74F2-FA68-4478-B7D6-5BF698CE7638}" type="presParOf" srcId="{E675AF72-E2C6-4BEE-B7E7-E88B1D515E4F}" destId="{08455DEA-FBD8-4F4C-BF1D-10B2D59B4725}" srcOrd="0" destOrd="0" presId="urn:microsoft.com/office/officeart/2005/8/layout/hProcess11"/>
    <dgm:cxn modelId="{CDDC2DBE-44D8-403C-863B-E11671EF2A16}" type="presParOf" srcId="{E675AF72-E2C6-4BEE-B7E7-E88B1D515E4F}" destId="{C273EAB2-E4F1-46F3-963D-A1430689603B}" srcOrd="1" destOrd="0" presId="urn:microsoft.com/office/officeart/2005/8/layout/hProcess11"/>
    <dgm:cxn modelId="{B40346E0-B94E-49F9-9EF6-E0F61AE18D16}" type="presParOf" srcId="{E675AF72-E2C6-4BEE-B7E7-E88B1D515E4F}" destId="{F630E072-29A1-4ACC-BDA2-69EA8301AC47}" srcOrd="2" destOrd="0" presId="urn:microsoft.com/office/officeart/2005/8/layout/hProcess11"/>
    <dgm:cxn modelId="{F301E913-47FD-4867-BC5F-CC2418F714B4}" type="presParOf" srcId="{733C3259-E493-47C4-AB97-DD59C4F6FD7B}" destId="{F25D4C7F-F1BF-44AE-AD29-70FCBEFD8ED6}" srcOrd="3" destOrd="0" presId="urn:microsoft.com/office/officeart/2005/8/layout/hProcess11"/>
    <dgm:cxn modelId="{430A473E-536D-4349-A762-5D87BC377E9F}" type="presParOf" srcId="{733C3259-E493-47C4-AB97-DD59C4F6FD7B}" destId="{4A9DD090-A73F-4623-8E44-AD3BDBC48598}" srcOrd="4" destOrd="0" presId="urn:microsoft.com/office/officeart/2005/8/layout/hProcess11"/>
    <dgm:cxn modelId="{F720B68A-BF1E-46C9-95E8-E9C924CAA614}" type="presParOf" srcId="{4A9DD090-A73F-4623-8E44-AD3BDBC48598}" destId="{886F1AE7-5615-4938-932F-C285F92B3C4B}" srcOrd="0" destOrd="0" presId="urn:microsoft.com/office/officeart/2005/8/layout/hProcess11"/>
    <dgm:cxn modelId="{0F49021E-CB8E-402B-B53B-584E5CF4EC82}" type="presParOf" srcId="{4A9DD090-A73F-4623-8E44-AD3BDBC48598}" destId="{F684CBF8-D84D-43FB-99E8-568D31126B59}" srcOrd="1" destOrd="0" presId="urn:microsoft.com/office/officeart/2005/8/layout/hProcess11"/>
    <dgm:cxn modelId="{A501DC5A-373D-4FA4-BEB8-6EDB6DA75205}" type="presParOf" srcId="{4A9DD090-A73F-4623-8E44-AD3BDBC48598}" destId="{06AF12CF-B250-4517-AEE1-271EE0446EB3}" srcOrd="2" destOrd="0" presId="urn:microsoft.com/office/officeart/2005/8/layout/hProcess11"/>
    <dgm:cxn modelId="{292318B4-AEF0-435F-B85F-FB24E7167BDE}" type="presParOf" srcId="{733C3259-E493-47C4-AB97-DD59C4F6FD7B}" destId="{4FBF79FC-4248-4676-91DF-4BFE9B8BF5EE}" srcOrd="5" destOrd="0" presId="urn:microsoft.com/office/officeart/2005/8/layout/hProcess11"/>
    <dgm:cxn modelId="{D617DFCA-C13F-4257-B5E6-79FDF11FFCDC}" type="presParOf" srcId="{733C3259-E493-47C4-AB97-DD59C4F6FD7B}" destId="{DB2F841B-E9B4-4D57-B58C-AA0786D01734}" srcOrd="6" destOrd="0" presId="urn:microsoft.com/office/officeart/2005/8/layout/hProcess11"/>
    <dgm:cxn modelId="{0F7A3B78-EC06-46AB-980B-4AF539703896}" type="presParOf" srcId="{DB2F841B-E9B4-4D57-B58C-AA0786D01734}" destId="{53E42D63-685A-49E2-8537-0426361894D7}" srcOrd="0" destOrd="0" presId="urn:microsoft.com/office/officeart/2005/8/layout/hProcess11"/>
    <dgm:cxn modelId="{889C0F02-F21F-4BF1-BD8F-73198BE05534}" type="presParOf" srcId="{DB2F841B-E9B4-4D57-B58C-AA0786D01734}" destId="{73EA2E84-DABA-4090-9F71-F1241DBAD25D}" srcOrd="1" destOrd="0" presId="urn:microsoft.com/office/officeart/2005/8/layout/hProcess11"/>
    <dgm:cxn modelId="{028C6124-90C5-40FE-8B8F-ABB367CC5D30}" type="presParOf" srcId="{DB2F841B-E9B4-4D57-B58C-AA0786D01734}" destId="{501EBAC2-0614-403A-823B-0A3144EFD418}" srcOrd="2" destOrd="0" presId="urn:microsoft.com/office/officeart/2005/8/layout/hProcess11"/>
    <dgm:cxn modelId="{6205BF50-EDAE-48C5-ADDF-DC00D92E4AE4}" type="presParOf" srcId="{733C3259-E493-47C4-AB97-DD59C4F6FD7B}" destId="{84D60513-D823-4726-9C8F-8CEE37A8ED3A}" srcOrd="7" destOrd="0" presId="urn:microsoft.com/office/officeart/2005/8/layout/hProcess11"/>
    <dgm:cxn modelId="{70CA591D-9904-46C5-B1EA-AD920C2FFCC3}" type="presParOf" srcId="{733C3259-E493-47C4-AB97-DD59C4F6FD7B}" destId="{DA84F24B-5AFD-4BF6-A618-F91D19A0548F}" srcOrd="8" destOrd="0" presId="urn:microsoft.com/office/officeart/2005/8/layout/hProcess11"/>
    <dgm:cxn modelId="{2F4CD17C-F27E-49FE-B166-3839354A2C53}" type="presParOf" srcId="{DA84F24B-5AFD-4BF6-A618-F91D19A0548F}" destId="{7DA447F1-9D97-4936-9727-F9EA428F3F08}" srcOrd="0" destOrd="0" presId="urn:microsoft.com/office/officeart/2005/8/layout/hProcess11"/>
    <dgm:cxn modelId="{62A4F2BC-E63E-44A1-8EB4-7FD8DF0CE873}" type="presParOf" srcId="{DA84F24B-5AFD-4BF6-A618-F91D19A0548F}" destId="{6F8182F4-7224-41BD-9752-BB309E910A38}" srcOrd="1" destOrd="0" presId="urn:microsoft.com/office/officeart/2005/8/layout/hProcess11"/>
    <dgm:cxn modelId="{E21F07A8-7CE5-47D9-B228-6DBCD4FFF37E}" type="presParOf" srcId="{DA84F24B-5AFD-4BF6-A618-F91D19A0548F}" destId="{4A064CC8-2EB8-416C-9445-2022ED3CA093}" srcOrd="2" destOrd="0" presId="urn:microsoft.com/office/officeart/2005/8/layout/hProcess11"/>
    <dgm:cxn modelId="{259D8F11-2DF1-4BF5-B7EA-CEBF444DED19}" type="presParOf" srcId="{733C3259-E493-47C4-AB97-DD59C4F6FD7B}" destId="{04A236F5-F6A4-415B-A077-D8D4E9CE0945}" srcOrd="9" destOrd="0" presId="urn:microsoft.com/office/officeart/2005/8/layout/hProcess11"/>
    <dgm:cxn modelId="{164739E7-6C46-475A-A1C7-B028A3870E45}" type="presParOf" srcId="{733C3259-E493-47C4-AB97-DD59C4F6FD7B}" destId="{5664F4AD-42C0-42E7-9960-B7BBC554101F}" srcOrd="10" destOrd="0" presId="urn:microsoft.com/office/officeart/2005/8/layout/hProcess11"/>
    <dgm:cxn modelId="{1D04E6DA-D18C-45BC-9BF3-85A332E8B61D}" type="presParOf" srcId="{5664F4AD-42C0-42E7-9960-B7BBC554101F}" destId="{3B5AAE70-A2A8-4903-B332-2DB607A5EC6F}" srcOrd="0" destOrd="0" presId="urn:microsoft.com/office/officeart/2005/8/layout/hProcess11"/>
    <dgm:cxn modelId="{CFCB250F-9900-4AA2-B8C5-27699E4B2A19}" type="presParOf" srcId="{5664F4AD-42C0-42E7-9960-B7BBC554101F}" destId="{16C354E2-5A62-4CF2-BFC4-C6E5CFBCA04C}" srcOrd="1" destOrd="0" presId="urn:microsoft.com/office/officeart/2005/8/layout/hProcess11"/>
    <dgm:cxn modelId="{CDA6BD0B-E873-49A4-AEAA-0CE6AD2A29B6}" type="presParOf" srcId="{5664F4AD-42C0-42E7-9960-B7BBC554101F}" destId="{A6322E27-871C-405D-AB2B-767EAEA4A134}" srcOrd="2" destOrd="0" presId="urn:microsoft.com/office/officeart/2005/8/layout/hProcess11"/>
    <dgm:cxn modelId="{10D7AD41-9128-46E3-A09B-AE785B0B3CA4}" type="presParOf" srcId="{733C3259-E493-47C4-AB97-DD59C4F6FD7B}" destId="{AAD82996-FAFB-4048-9FF1-45E713DA353C}" srcOrd="11" destOrd="0" presId="urn:microsoft.com/office/officeart/2005/8/layout/hProcess11"/>
    <dgm:cxn modelId="{34995609-C82F-4178-AC52-24BC1CB796F2}" type="presParOf" srcId="{733C3259-E493-47C4-AB97-DD59C4F6FD7B}" destId="{A11F679F-F170-46DC-93A2-70357D67994B}" srcOrd="12" destOrd="0" presId="urn:microsoft.com/office/officeart/2005/8/layout/hProcess11"/>
    <dgm:cxn modelId="{0F0EDA63-1549-4ABB-B68C-91A9AA9AE646}" type="presParOf" srcId="{A11F679F-F170-46DC-93A2-70357D67994B}" destId="{FBCC712C-593B-406E-B476-E1330D19D7FF}" srcOrd="0" destOrd="0" presId="urn:microsoft.com/office/officeart/2005/8/layout/hProcess11"/>
    <dgm:cxn modelId="{C7A960B6-66A2-4DDF-8B5C-C31D1E308558}" type="presParOf" srcId="{A11F679F-F170-46DC-93A2-70357D67994B}" destId="{09BE2A1C-5591-4D57-A409-8B18EDF73C5C}" srcOrd="1" destOrd="0" presId="urn:microsoft.com/office/officeart/2005/8/layout/hProcess11"/>
    <dgm:cxn modelId="{70295F4F-7AA6-4BCF-9983-37EB59DE49B3}" type="presParOf" srcId="{A11F679F-F170-46DC-93A2-70357D67994B}" destId="{2A9F8189-C944-4DD4-9FB6-881498280EAB}"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E84AC0-EC50-494B-85D9-18EA061BEEFC}">
      <dsp:nvSpPr>
        <dsp:cNvPr id="0" name=""/>
        <dsp:cNvSpPr/>
      </dsp:nvSpPr>
      <dsp:spPr>
        <a:xfrm>
          <a:off x="0" y="1599965"/>
          <a:ext cx="11449049" cy="2133286"/>
        </a:xfrm>
        <a:prstGeom prst="notchedRightArrow">
          <a:avLst/>
        </a:prstGeom>
        <a:solidFill>
          <a:srgbClr val="406F8D"/>
        </a:solidFill>
        <a:ln>
          <a:noFill/>
        </a:ln>
        <a:effectLst/>
      </dsp:spPr>
      <dsp:style>
        <a:lnRef idx="0">
          <a:scrgbClr r="0" g="0" b="0"/>
        </a:lnRef>
        <a:fillRef idx="1">
          <a:scrgbClr r="0" g="0" b="0"/>
        </a:fillRef>
        <a:effectRef idx="0">
          <a:scrgbClr r="0" g="0" b="0"/>
        </a:effectRef>
        <a:fontRef idx="minor"/>
      </dsp:style>
    </dsp:sp>
    <dsp:sp modelId="{DC72319C-0E53-4139-9BF4-CD7598290696}">
      <dsp:nvSpPr>
        <dsp:cNvPr id="0" name=""/>
        <dsp:cNvSpPr/>
      </dsp:nvSpPr>
      <dsp:spPr>
        <a:xfrm>
          <a:off x="880" y="0"/>
          <a:ext cx="1411285" cy="21332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marL="0" lvl="0" indent="0" algn="ctr" defTabSz="711200">
            <a:lnSpc>
              <a:spcPct val="90000"/>
            </a:lnSpc>
            <a:spcBef>
              <a:spcPct val="0"/>
            </a:spcBef>
            <a:spcAft>
              <a:spcPct val="35000"/>
            </a:spcAft>
            <a:buNone/>
          </a:pPr>
          <a:r>
            <a:rPr lang="en-GB" sz="1600" kern="1200" dirty="0"/>
            <a:t>BRP commitment set out in Grant Offer Letter (December 2020)</a:t>
          </a:r>
        </a:p>
      </dsp:txBody>
      <dsp:txXfrm>
        <a:off x="880" y="0"/>
        <a:ext cx="1411285" cy="2133286"/>
      </dsp:txXfrm>
    </dsp:sp>
    <dsp:sp modelId="{7236D4DE-52AC-4DEE-89F7-2D490E3F6D25}">
      <dsp:nvSpPr>
        <dsp:cNvPr id="0" name=""/>
        <dsp:cNvSpPr/>
      </dsp:nvSpPr>
      <dsp:spPr>
        <a:xfrm>
          <a:off x="439862" y="2399947"/>
          <a:ext cx="533321" cy="533321"/>
        </a:xfrm>
        <a:prstGeom prst="ellipse">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455DEA-FBD8-4F4C-BF1D-10B2D59B4725}">
      <dsp:nvSpPr>
        <dsp:cNvPr id="0" name=""/>
        <dsp:cNvSpPr/>
      </dsp:nvSpPr>
      <dsp:spPr>
        <a:xfrm>
          <a:off x="1482730" y="3199930"/>
          <a:ext cx="1411285" cy="21332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ctr" defTabSz="711200">
            <a:lnSpc>
              <a:spcPct val="90000"/>
            </a:lnSpc>
            <a:spcBef>
              <a:spcPct val="0"/>
            </a:spcBef>
            <a:spcAft>
              <a:spcPct val="35000"/>
            </a:spcAft>
            <a:buNone/>
          </a:pPr>
          <a:r>
            <a:rPr lang="en-GB" sz="1600" kern="1200" dirty="0"/>
            <a:t>Dr Mark Graham appointed to support PMO (13/10/21)</a:t>
          </a:r>
        </a:p>
      </dsp:txBody>
      <dsp:txXfrm>
        <a:off x="1482730" y="3199930"/>
        <a:ext cx="1411285" cy="2133286"/>
      </dsp:txXfrm>
    </dsp:sp>
    <dsp:sp modelId="{C273EAB2-E4F1-46F3-963D-A1430689603B}">
      <dsp:nvSpPr>
        <dsp:cNvPr id="0" name=""/>
        <dsp:cNvSpPr/>
      </dsp:nvSpPr>
      <dsp:spPr>
        <a:xfrm>
          <a:off x="1921712" y="2399947"/>
          <a:ext cx="533321" cy="533321"/>
        </a:xfrm>
        <a:prstGeom prst="ellipse">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86F1AE7-5615-4938-932F-C285F92B3C4B}">
      <dsp:nvSpPr>
        <dsp:cNvPr id="0" name=""/>
        <dsp:cNvSpPr/>
      </dsp:nvSpPr>
      <dsp:spPr>
        <a:xfrm>
          <a:off x="2964579" y="0"/>
          <a:ext cx="1411285" cy="21332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marL="0" lvl="0" indent="0" algn="ctr" defTabSz="711200">
            <a:lnSpc>
              <a:spcPct val="90000"/>
            </a:lnSpc>
            <a:spcBef>
              <a:spcPct val="0"/>
            </a:spcBef>
            <a:spcAft>
              <a:spcPct val="35000"/>
            </a:spcAft>
            <a:buNone/>
          </a:pPr>
          <a:r>
            <a:rPr lang="en-GB" sz="1600" kern="1200" dirty="0"/>
            <a:t>Review Panel Established (28/10/21)</a:t>
          </a:r>
        </a:p>
      </dsp:txBody>
      <dsp:txXfrm>
        <a:off x="2964579" y="0"/>
        <a:ext cx="1411285" cy="2133286"/>
      </dsp:txXfrm>
    </dsp:sp>
    <dsp:sp modelId="{F684CBF8-D84D-43FB-99E8-568D31126B59}">
      <dsp:nvSpPr>
        <dsp:cNvPr id="0" name=""/>
        <dsp:cNvSpPr/>
      </dsp:nvSpPr>
      <dsp:spPr>
        <a:xfrm>
          <a:off x="3403561" y="2399947"/>
          <a:ext cx="533321" cy="533321"/>
        </a:xfrm>
        <a:prstGeom prst="ellipse">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3E42D63-685A-49E2-8537-0426361894D7}">
      <dsp:nvSpPr>
        <dsp:cNvPr id="0" name=""/>
        <dsp:cNvSpPr/>
      </dsp:nvSpPr>
      <dsp:spPr>
        <a:xfrm>
          <a:off x="4446429" y="3199930"/>
          <a:ext cx="1411285" cy="21332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ctr" defTabSz="711200">
            <a:lnSpc>
              <a:spcPct val="90000"/>
            </a:lnSpc>
            <a:spcBef>
              <a:spcPct val="0"/>
            </a:spcBef>
            <a:spcAft>
              <a:spcPct val="35000"/>
            </a:spcAft>
            <a:buNone/>
          </a:pPr>
          <a:r>
            <a:rPr lang="en-GB" sz="1600" kern="1200" dirty="0"/>
            <a:t>Close working relationship with other Deals (on-going)</a:t>
          </a:r>
        </a:p>
      </dsp:txBody>
      <dsp:txXfrm>
        <a:off x="4446429" y="3199930"/>
        <a:ext cx="1411285" cy="2133286"/>
      </dsp:txXfrm>
    </dsp:sp>
    <dsp:sp modelId="{73EA2E84-DABA-4090-9F71-F1241DBAD25D}">
      <dsp:nvSpPr>
        <dsp:cNvPr id="0" name=""/>
        <dsp:cNvSpPr/>
      </dsp:nvSpPr>
      <dsp:spPr>
        <a:xfrm>
          <a:off x="4885411" y="2399947"/>
          <a:ext cx="533321" cy="533321"/>
        </a:xfrm>
        <a:prstGeom prst="ellipse">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A447F1-9D97-4936-9727-F9EA428F3F08}">
      <dsp:nvSpPr>
        <dsp:cNvPr id="0" name=""/>
        <dsp:cNvSpPr/>
      </dsp:nvSpPr>
      <dsp:spPr>
        <a:xfrm>
          <a:off x="5928279" y="0"/>
          <a:ext cx="1411285" cy="21332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marL="0" lvl="0" indent="0" algn="ctr" defTabSz="711200">
            <a:lnSpc>
              <a:spcPct val="90000"/>
            </a:lnSpc>
            <a:spcBef>
              <a:spcPct val="0"/>
            </a:spcBef>
            <a:spcAft>
              <a:spcPct val="35000"/>
            </a:spcAft>
            <a:buNone/>
          </a:pPr>
          <a:r>
            <a:rPr lang="en-GB" sz="1600" kern="1200" dirty="0"/>
            <a:t>Dr Mark Graham introductory presentation to Joint Committee (December 2021)</a:t>
          </a:r>
        </a:p>
      </dsp:txBody>
      <dsp:txXfrm>
        <a:off x="5928279" y="0"/>
        <a:ext cx="1411285" cy="2133286"/>
      </dsp:txXfrm>
    </dsp:sp>
    <dsp:sp modelId="{6F8182F4-7224-41BD-9752-BB309E910A38}">
      <dsp:nvSpPr>
        <dsp:cNvPr id="0" name=""/>
        <dsp:cNvSpPr/>
      </dsp:nvSpPr>
      <dsp:spPr>
        <a:xfrm>
          <a:off x="6367261" y="2399947"/>
          <a:ext cx="533321" cy="533321"/>
        </a:xfrm>
        <a:prstGeom prst="ellipse">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B5AAE70-A2A8-4903-B332-2DB607A5EC6F}">
      <dsp:nvSpPr>
        <dsp:cNvPr id="0" name=""/>
        <dsp:cNvSpPr/>
      </dsp:nvSpPr>
      <dsp:spPr>
        <a:xfrm>
          <a:off x="7410129" y="3199930"/>
          <a:ext cx="1411285" cy="21332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ctr" defTabSz="711200">
            <a:lnSpc>
              <a:spcPct val="90000"/>
            </a:lnSpc>
            <a:spcBef>
              <a:spcPct val="0"/>
            </a:spcBef>
            <a:spcAft>
              <a:spcPct val="35000"/>
            </a:spcAft>
            <a:buNone/>
          </a:pPr>
          <a:r>
            <a:rPr lang="en-GB" sz="1600" kern="1200" dirty="0"/>
            <a:t>Workshops to inform definitions, Logic Chain Models &amp; reporting template (January 2022)</a:t>
          </a:r>
        </a:p>
      </dsp:txBody>
      <dsp:txXfrm>
        <a:off x="7410129" y="3199930"/>
        <a:ext cx="1411285" cy="2133286"/>
      </dsp:txXfrm>
    </dsp:sp>
    <dsp:sp modelId="{16C354E2-5A62-4CF2-BFC4-C6E5CFBCA04C}">
      <dsp:nvSpPr>
        <dsp:cNvPr id="0" name=""/>
        <dsp:cNvSpPr/>
      </dsp:nvSpPr>
      <dsp:spPr>
        <a:xfrm>
          <a:off x="7849111" y="2399947"/>
          <a:ext cx="533321" cy="533321"/>
        </a:xfrm>
        <a:prstGeom prst="ellipse">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BCC712C-593B-406E-B476-E1330D19D7FF}">
      <dsp:nvSpPr>
        <dsp:cNvPr id="0" name=""/>
        <dsp:cNvSpPr/>
      </dsp:nvSpPr>
      <dsp:spPr>
        <a:xfrm>
          <a:off x="8891979" y="0"/>
          <a:ext cx="1411285" cy="21332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marL="0" lvl="0" indent="0" algn="ctr" defTabSz="711200">
            <a:lnSpc>
              <a:spcPct val="90000"/>
            </a:lnSpc>
            <a:spcBef>
              <a:spcPct val="0"/>
            </a:spcBef>
            <a:spcAft>
              <a:spcPct val="35000"/>
            </a:spcAft>
            <a:buNone/>
          </a:pPr>
          <a:r>
            <a:rPr lang="en-GB" sz="1600" kern="1200" dirty="0"/>
            <a:t>BRP developed &amp; shared with Partnership &amp; Governments for comment (01/02/22)</a:t>
          </a:r>
        </a:p>
      </dsp:txBody>
      <dsp:txXfrm>
        <a:off x="8891979" y="0"/>
        <a:ext cx="1411285" cy="2133286"/>
      </dsp:txXfrm>
    </dsp:sp>
    <dsp:sp modelId="{09BE2A1C-5591-4D57-A409-8B18EDF73C5C}">
      <dsp:nvSpPr>
        <dsp:cNvPr id="0" name=""/>
        <dsp:cNvSpPr/>
      </dsp:nvSpPr>
      <dsp:spPr>
        <a:xfrm>
          <a:off x="9330960" y="2399947"/>
          <a:ext cx="533321" cy="533321"/>
        </a:xfrm>
        <a:prstGeom prst="ellipse">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D147C779-6A8B-3641-881C-F07EE0FBB20F}" type="datetimeFigureOut">
              <a:rPr lang="en-US" smtClean="0"/>
              <a:t>3/11/2022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E9B20-F23D-CE46-A7AF-B4A06FA9F413}" type="slidenum">
              <a:rPr lang="en-US" smtClean="0"/>
              <a:t>‹#›</a:t>
            </a:fld>
            <a:endParaRPr lang="en-US"/>
          </a:p>
        </p:txBody>
      </p:sp>
    </p:spTree>
    <p:extLst>
      <p:ext uri="{BB962C8B-B14F-4D97-AF65-F5344CB8AC3E}">
        <p14:creationId xmlns:p14="http://schemas.microsoft.com/office/powerpoint/2010/main" val="3359706740"/>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147C779-6A8B-3641-881C-F07EE0FBB20F}" type="datetimeFigureOut">
              <a:rPr lang="en-US" smtClean="0"/>
              <a:t>3/11/2022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E9B20-F23D-CE46-A7AF-B4A06FA9F413}" type="slidenum">
              <a:rPr lang="en-US" smtClean="0"/>
              <a:t>‹#›</a:t>
            </a:fld>
            <a:endParaRPr lang="en-US"/>
          </a:p>
        </p:txBody>
      </p:sp>
    </p:spTree>
    <p:extLst>
      <p:ext uri="{BB962C8B-B14F-4D97-AF65-F5344CB8AC3E}">
        <p14:creationId xmlns:p14="http://schemas.microsoft.com/office/powerpoint/2010/main" val="3346118386"/>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147C779-6A8B-3641-881C-F07EE0FBB20F}" type="datetimeFigureOut">
              <a:rPr lang="en-US" smtClean="0"/>
              <a:t>3/11/2022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E9B20-F23D-CE46-A7AF-B4A06FA9F413}" type="slidenum">
              <a:rPr lang="en-US" smtClean="0"/>
              <a:t>‹#›</a:t>
            </a:fld>
            <a:endParaRPr lang="en-US"/>
          </a:p>
        </p:txBody>
      </p:sp>
    </p:spTree>
    <p:extLst>
      <p:ext uri="{BB962C8B-B14F-4D97-AF65-F5344CB8AC3E}">
        <p14:creationId xmlns:p14="http://schemas.microsoft.com/office/powerpoint/2010/main" val="1953295357"/>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a:xfrm>
            <a:off x="609600" y="1600201"/>
            <a:ext cx="10972800" cy="392390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147C779-6A8B-3641-881C-F07EE0FBB20F}" type="datetimeFigureOut">
              <a:rPr lang="en-US" smtClean="0"/>
              <a:t>3/11/2022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E9B20-F23D-CE46-A7AF-B4A06FA9F413}" type="slidenum">
              <a:rPr lang="en-US" smtClean="0"/>
              <a:t>‹#›</a:t>
            </a:fld>
            <a:endParaRPr lang="en-US"/>
          </a:p>
        </p:txBody>
      </p:sp>
    </p:spTree>
    <p:extLst>
      <p:ext uri="{BB962C8B-B14F-4D97-AF65-F5344CB8AC3E}">
        <p14:creationId xmlns:p14="http://schemas.microsoft.com/office/powerpoint/2010/main" val="2466199526"/>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147C779-6A8B-3641-881C-F07EE0FBB20F}" type="datetimeFigureOut">
              <a:rPr lang="en-US" smtClean="0"/>
              <a:t>3/11/2022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E9B20-F23D-CE46-A7AF-B4A06FA9F413}" type="slidenum">
              <a:rPr lang="en-US" smtClean="0"/>
              <a:t>‹#›</a:t>
            </a:fld>
            <a:endParaRPr lang="en-US"/>
          </a:p>
        </p:txBody>
      </p:sp>
    </p:spTree>
    <p:extLst>
      <p:ext uri="{BB962C8B-B14F-4D97-AF65-F5344CB8AC3E}">
        <p14:creationId xmlns:p14="http://schemas.microsoft.com/office/powerpoint/2010/main" val="4171512278"/>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197600" y="159894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D147C779-6A8B-3641-881C-F07EE0FBB20F}" type="datetimeFigureOut">
              <a:rPr lang="en-US" smtClean="0"/>
              <a:t>3/11/2022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2E9B20-F23D-CE46-A7AF-B4A06FA9F413}" type="slidenum">
              <a:rPr lang="en-US" smtClean="0"/>
              <a:t>‹#›</a:t>
            </a:fld>
            <a:endParaRPr lang="en-US"/>
          </a:p>
        </p:txBody>
      </p:sp>
    </p:spTree>
    <p:extLst>
      <p:ext uri="{BB962C8B-B14F-4D97-AF65-F5344CB8AC3E}">
        <p14:creationId xmlns:p14="http://schemas.microsoft.com/office/powerpoint/2010/main" val="1213860966"/>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D147C779-6A8B-3641-881C-F07EE0FBB20F}" type="datetimeFigureOut">
              <a:rPr lang="en-US" smtClean="0"/>
              <a:t>3/11/2022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2E9B20-F23D-CE46-A7AF-B4A06FA9F413}" type="slidenum">
              <a:rPr lang="en-US" smtClean="0"/>
              <a:t>‹#›</a:t>
            </a:fld>
            <a:endParaRPr lang="en-US"/>
          </a:p>
        </p:txBody>
      </p:sp>
    </p:spTree>
    <p:extLst>
      <p:ext uri="{BB962C8B-B14F-4D97-AF65-F5344CB8AC3E}">
        <p14:creationId xmlns:p14="http://schemas.microsoft.com/office/powerpoint/2010/main" val="3371529220"/>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D147C779-6A8B-3641-881C-F07EE0FBB20F}" type="datetimeFigureOut">
              <a:rPr lang="en-US" smtClean="0"/>
              <a:t>3/11/2022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2E9B20-F23D-CE46-A7AF-B4A06FA9F413}" type="slidenum">
              <a:rPr lang="en-US" smtClean="0"/>
              <a:t>‹#›</a:t>
            </a:fld>
            <a:endParaRPr lang="en-US"/>
          </a:p>
        </p:txBody>
      </p:sp>
    </p:spTree>
    <p:extLst>
      <p:ext uri="{BB962C8B-B14F-4D97-AF65-F5344CB8AC3E}">
        <p14:creationId xmlns:p14="http://schemas.microsoft.com/office/powerpoint/2010/main" val="3598397947"/>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47C779-6A8B-3641-881C-F07EE0FBB20F}" type="datetimeFigureOut">
              <a:rPr lang="en-US" smtClean="0"/>
              <a:t>3/11/2022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2E9B20-F23D-CE46-A7AF-B4A06FA9F413}" type="slidenum">
              <a:rPr lang="en-US" smtClean="0"/>
              <a:t>‹#›</a:t>
            </a:fld>
            <a:endParaRPr lang="en-US"/>
          </a:p>
        </p:txBody>
      </p:sp>
    </p:spTree>
    <p:extLst>
      <p:ext uri="{BB962C8B-B14F-4D97-AF65-F5344CB8AC3E}">
        <p14:creationId xmlns:p14="http://schemas.microsoft.com/office/powerpoint/2010/main" val="1199987525"/>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D147C779-6A8B-3641-881C-F07EE0FBB20F}" type="datetimeFigureOut">
              <a:rPr lang="en-US" smtClean="0"/>
              <a:t>3/11/2022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2E9B20-F23D-CE46-A7AF-B4A06FA9F413}" type="slidenum">
              <a:rPr lang="en-US" smtClean="0"/>
              <a:t>‹#›</a:t>
            </a:fld>
            <a:endParaRPr lang="en-US"/>
          </a:p>
        </p:txBody>
      </p:sp>
    </p:spTree>
    <p:extLst>
      <p:ext uri="{BB962C8B-B14F-4D97-AF65-F5344CB8AC3E}">
        <p14:creationId xmlns:p14="http://schemas.microsoft.com/office/powerpoint/2010/main" val="934196684"/>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D147C779-6A8B-3641-881C-F07EE0FBB20F}" type="datetimeFigureOut">
              <a:rPr lang="en-US" smtClean="0"/>
              <a:t>3/11/2022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2E9B20-F23D-CE46-A7AF-B4A06FA9F413}" type="slidenum">
              <a:rPr lang="en-US" smtClean="0"/>
              <a:t>‹#›</a:t>
            </a:fld>
            <a:endParaRPr lang="en-US"/>
          </a:p>
        </p:txBody>
      </p:sp>
    </p:spTree>
    <p:extLst>
      <p:ext uri="{BB962C8B-B14F-4D97-AF65-F5344CB8AC3E}">
        <p14:creationId xmlns:p14="http://schemas.microsoft.com/office/powerpoint/2010/main" val="3181933845"/>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file://localhost/Volumes/Katherine/Katherine's%20jobs/Jobs%20in%20progress/Tay%20Cities%20Deal/Tay%20Cities%20powerpoint/Tay%20Cities%20powerpoint%20slide.jpg"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47C779-6A8B-3641-881C-F07EE0FBB20F}" type="datetimeFigureOut">
              <a:rPr lang="en-US" smtClean="0"/>
              <a:t>3/11/2022</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2E9B20-F23D-CE46-A7AF-B4A06FA9F413}" type="slidenum">
              <a:rPr lang="en-US" smtClean="0"/>
              <a:t>‹#›</a:t>
            </a:fld>
            <a:endParaRPr lang="en-US"/>
          </a:p>
        </p:txBody>
      </p:sp>
      <p:pic>
        <p:nvPicPr>
          <p:cNvPr id="7" name="Tay Cities powerpoint slide.jpg" descr="/Volumes/Katherine/Katherine's jobs/Jobs in progress/Tay Cities Deal/Tay Cities powerpoint/Tay Cities powerpoint slide.jpg"/>
          <p:cNvPicPr>
            <a:picLocks noChangeAspect="1"/>
          </p:cNvPicPr>
          <p:nvPr userDrawn="1"/>
        </p:nvPicPr>
        <p:blipFill>
          <a:blip r:embed="rId13" r:link="rId1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1625101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lauren.hollas@taycities.co.uk" TargetMode="External"/><Relationship Id="rId2" Type="http://schemas.openxmlformats.org/officeDocument/2006/relationships/hyperlink" Target="http://www.taycities.co.uk/"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accent6">
                    <a:lumMod val="75000"/>
                  </a:schemeClr>
                </a:solidFill>
              </a:rPr>
              <a:t>Tay Cities Region Deal</a:t>
            </a:r>
          </a:p>
        </p:txBody>
      </p:sp>
      <p:sp>
        <p:nvSpPr>
          <p:cNvPr id="3" name="Subtitle 2"/>
          <p:cNvSpPr>
            <a:spLocks noGrp="1"/>
          </p:cNvSpPr>
          <p:nvPr>
            <p:ph type="subTitle" idx="1"/>
          </p:nvPr>
        </p:nvSpPr>
        <p:spPr/>
        <p:txBody>
          <a:bodyPr/>
          <a:lstStyle/>
          <a:p>
            <a:r>
              <a:rPr lang="en-US" dirty="0"/>
              <a:t>Benefits Realisation Plan</a:t>
            </a:r>
          </a:p>
        </p:txBody>
      </p:sp>
    </p:spTree>
    <p:extLst>
      <p:ext uri="{BB962C8B-B14F-4D97-AF65-F5344CB8AC3E}">
        <p14:creationId xmlns:p14="http://schemas.microsoft.com/office/powerpoint/2010/main" val="305248982"/>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accent6">
                    <a:lumMod val="75000"/>
                  </a:schemeClr>
                </a:solidFill>
              </a:rPr>
              <a:t>What is a Benefits Realisation Plan?</a:t>
            </a:r>
          </a:p>
        </p:txBody>
      </p:sp>
      <p:sp>
        <p:nvSpPr>
          <p:cNvPr id="5" name="Content Placeholder 4">
            <a:extLst>
              <a:ext uri="{FF2B5EF4-FFF2-40B4-BE49-F238E27FC236}">
                <a16:creationId xmlns:a16="http://schemas.microsoft.com/office/drawing/2014/main" id="{9535D72E-8407-4D22-9538-C7E9689C6CA7}"/>
              </a:ext>
            </a:extLst>
          </p:cNvPr>
          <p:cNvSpPr>
            <a:spLocks noGrp="1"/>
          </p:cNvSpPr>
          <p:nvPr>
            <p:ph idx="1"/>
          </p:nvPr>
        </p:nvSpPr>
        <p:spPr/>
        <p:txBody>
          <a:bodyPr>
            <a:normAutofit fontScale="70000" lnSpcReduction="20000"/>
          </a:bodyPr>
          <a:lstStyle/>
          <a:p>
            <a:r>
              <a:rPr lang="en-GB" dirty="0"/>
              <a:t>A Benefits Realisation Plan (BRP) sets out the Deal’s approach to monitoring &amp; evaluation</a:t>
            </a:r>
          </a:p>
          <a:p>
            <a:pPr marL="0" indent="0">
              <a:buNone/>
            </a:pPr>
            <a:endParaRPr lang="en-GB" dirty="0"/>
          </a:p>
          <a:p>
            <a:r>
              <a:rPr lang="en-GB" dirty="0"/>
              <a:t>It is a commitment of the Deal as set out in the Grant Offer Letter and individual Project’s Legal Agreements</a:t>
            </a:r>
          </a:p>
          <a:p>
            <a:endParaRPr lang="en-GB" dirty="0"/>
          </a:p>
          <a:p>
            <a:r>
              <a:rPr lang="en-GB" dirty="0"/>
              <a:t>Projects will report updates on their outputs, outcomes &amp; impacts over the life of the Deal in order to monitor &amp; evaluate the Deal’s overall commitment of:</a:t>
            </a:r>
          </a:p>
          <a:p>
            <a:endParaRPr lang="en-GB" dirty="0"/>
          </a:p>
          <a:p>
            <a:endParaRPr lang="en-GB" dirty="0"/>
          </a:p>
          <a:p>
            <a:endParaRPr lang="en-GB" dirty="0"/>
          </a:p>
          <a:p>
            <a:r>
              <a:rPr lang="en-GB" dirty="0"/>
              <a:t>Inclusive Growth, Carbon, Community Wealth Building &amp; Community Benefit impacts will also be recorded</a:t>
            </a:r>
          </a:p>
        </p:txBody>
      </p:sp>
      <p:pic>
        <p:nvPicPr>
          <p:cNvPr id="6" name="Picture 5">
            <a:extLst>
              <a:ext uri="{FF2B5EF4-FFF2-40B4-BE49-F238E27FC236}">
                <a16:creationId xmlns:a16="http://schemas.microsoft.com/office/drawing/2014/main" id="{F1C0A135-E7D5-44A4-B60B-A116A7878FF7}"/>
              </a:ext>
            </a:extLst>
          </p:cNvPr>
          <p:cNvPicPr>
            <a:picLocks noChangeAspect="1"/>
          </p:cNvPicPr>
          <p:nvPr/>
        </p:nvPicPr>
        <p:blipFill>
          <a:blip r:embed="rId2"/>
          <a:stretch>
            <a:fillRect/>
          </a:stretch>
        </p:blipFill>
        <p:spPr>
          <a:xfrm>
            <a:off x="4548321" y="3949681"/>
            <a:ext cx="3095357" cy="838887"/>
          </a:xfrm>
          <a:prstGeom prst="rect">
            <a:avLst/>
          </a:prstGeom>
        </p:spPr>
      </p:pic>
    </p:spTree>
    <p:extLst>
      <p:ext uri="{BB962C8B-B14F-4D97-AF65-F5344CB8AC3E}">
        <p14:creationId xmlns:p14="http://schemas.microsoft.com/office/powerpoint/2010/main" val="1616535546"/>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90892"/>
            <a:ext cx="10972800" cy="1143000"/>
          </a:xfrm>
        </p:spPr>
        <p:txBody>
          <a:bodyPr>
            <a:normAutofit/>
          </a:bodyPr>
          <a:lstStyle/>
          <a:p>
            <a:r>
              <a:rPr lang="en-GB" dirty="0">
                <a:solidFill>
                  <a:schemeClr val="accent6">
                    <a:lumMod val="75000"/>
                  </a:schemeClr>
                </a:solidFill>
              </a:rPr>
              <a:t>W</a:t>
            </a:r>
            <a:r>
              <a:rPr lang="en-GB" dirty="0">
                <a:solidFill>
                  <a:srgbClr val="406F8D"/>
                </a:solidFill>
              </a:rPr>
              <a:t>ha</a:t>
            </a:r>
            <a:r>
              <a:rPr lang="en-GB" dirty="0">
                <a:solidFill>
                  <a:schemeClr val="accent6">
                    <a:lumMod val="75000"/>
                  </a:schemeClr>
                </a:solidFill>
              </a:rPr>
              <a:t>t has been achieved so far?</a:t>
            </a:r>
          </a:p>
        </p:txBody>
      </p:sp>
      <p:graphicFrame>
        <p:nvGraphicFramePr>
          <p:cNvPr id="4" name="Diagram 3">
            <a:extLst>
              <a:ext uri="{FF2B5EF4-FFF2-40B4-BE49-F238E27FC236}">
                <a16:creationId xmlns:a16="http://schemas.microsoft.com/office/drawing/2014/main" id="{4739510E-7241-462F-9B37-61CEB3232309}"/>
              </a:ext>
            </a:extLst>
          </p:cNvPr>
          <p:cNvGraphicFramePr/>
          <p:nvPr>
            <p:extLst>
              <p:ext uri="{D42A27DB-BD31-4B8C-83A1-F6EECF244321}">
                <p14:modId xmlns:p14="http://schemas.microsoft.com/office/powerpoint/2010/main" val="2441123511"/>
              </p:ext>
            </p:extLst>
          </p:nvPr>
        </p:nvGraphicFramePr>
        <p:xfrm>
          <a:off x="371475" y="1124341"/>
          <a:ext cx="11449050" cy="53332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42982821"/>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solidFill>
                  <a:schemeClr val="accent6">
                    <a:lumMod val="75000"/>
                  </a:schemeClr>
                </a:solidFill>
              </a:rPr>
              <a:t>What next?</a:t>
            </a:r>
          </a:p>
        </p:txBody>
      </p:sp>
      <p:sp>
        <p:nvSpPr>
          <p:cNvPr id="3" name="Content Placeholder 2"/>
          <p:cNvSpPr>
            <a:spLocks noGrp="1"/>
          </p:cNvSpPr>
          <p:nvPr>
            <p:ph idx="1"/>
          </p:nvPr>
        </p:nvSpPr>
        <p:spPr/>
        <p:txBody>
          <a:bodyPr>
            <a:normAutofit lnSpcReduction="10000"/>
          </a:bodyPr>
          <a:lstStyle/>
          <a:p>
            <a:r>
              <a:rPr lang="en-GB" sz="2200" dirty="0"/>
              <a:t>By June 2022, the following actions are committed to:</a:t>
            </a:r>
          </a:p>
          <a:p>
            <a:pPr lvl="1"/>
            <a:r>
              <a:rPr lang="en-GB" sz="2200" dirty="0"/>
              <a:t>Review all returned Logic Chain Models</a:t>
            </a:r>
          </a:p>
          <a:p>
            <a:pPr lvl="1"/>
            <a:r>
              <a:rPr lang="en-GB" sz="2200" dirty="0"/>
              <a:t>Begin work with all year 3 + Programmes and Projects to develop their Logic Chain Models</a:t>
            </a:r>
          </a:p>
          <a:p>
            <a:pPr lvl="1"/>
            <a:r>
              <a:rPr lang="en-GB" sz="2200" dirty="0"/>
              <a:t>Review and update the Definitions Guidance before sharing with all Programmes /Projects/Fund</a:t>
            </a:r>
          </a:p>
          <a:p>
            <a:pPr lvl="1"/>
            <a:r>
              <a:rPr lang="en-GB" sz="2200" dirty="0"/>
              <a:t>Pilot the reporting template with volunteer project(s)</a:t>
            </a:r>
          </a:p>
          <a:p>
            <a:pPr lvl="1"/>
            <a:r>
              <a:rPr lang="en-GB" sz="2200" dirty="0"/>
              <a:t>Undertake the annual review of the Implementation Plan to align it with the Benefits Realisation Plan</a:t>
            </a:r>
          </a:p>
          <a:p>
            <a:pPr lvl="1"/>
            <a:endParaRPr lang="en-GB" sz="2200" dirty="0"/>
          </a:p>
          <a:p>
            <a:r>
              <a:rPr lang="en-GB" sz="2200" dirty="0"/>
              <a:t>Reporting of Benefits to be included as part of Q2 and Q4 Quarterly Report</a:t>
            </a:r>
          </a:p>
          <a:p>
            <a:endParaRPr lang="en-GB" sz="2200" dirty="0"/>
          </a:p>
          <a:p>
            <a:endParaRPr lang="en-GB" sz="2200" dirty="0"/>
          </a:p>
          <a:p>
            <a:endParaRPr lang="en-GB" sz="2200" dirty="0"/>
          </a:p>
        </p:txBody>
      </p:sp>
    </p:spTree>
    <p:extLst>
      <p:ext uri="{BB962C8B-B14F-4D97-AF65-F5344CB8AC3E}">
        <p14:creationId xmlns:p14="http://schemas.microsoft.com/office/powerpoint/2010/main" val="1250998908"/>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solidFill>
                  <a:schemeClr val="accent6">
                    <a:lumMod val="75000"/>
                  </a:schemeClr>
                </a:solidFill>
              </a:rPr>
              <a:t>What next?</a:t>
            </a:r>
          </a:p>
        </p:txBody>
      </p:sp>
      <p:sp>
        <p:nvSpPr>
          <p:cNvPr id="3" name="Content Placeholder 2"/>
          <p:cNvSpPr>
            <a:spLocks noGrp="1"/>
          </p:cNvSpPr>
          <p:nvPr>
            <p:ph idx="1"/>
          </p:nvPr>
        </p:nvSpPr>
        <p:spPr>
          <a:xfrm>
            <a:off x="609600" y="1600201"/>
            <a:ext cx="10972800" cy="4284405"/>
          </a:xfrm>
        </p:spPr>
        <p:txBody>
          <a:bodyPr>
            <a:noAutofit/>
          </a:bodyPr>
          <a:lstStyle/>
          <a:p>
            <a:r>
              <a:rPr lang="en-GB" sz="2000" dirty="0"/>
              <a:t>The Benefits Realisation Plan is an on-going piece of work so the PMO will continue to discuss progress and provide updates to the Partnership</a:t>
            </a:r>
          </a:p>
          <a:p>
            <a:endParaRPr lang="en-GB" sz="2000" dirty="0"/>
          </a:p>
          <a:p>
            <a:r>
              <a:rPr lang="en-GB" sz="2000" dirty="0"/>
              <a:t>Both Governments have indicated that they are content with the principles and overall approach to monitoring &amp; evaluation. They have commended it for being a good, simple example for other Deals</a:t>
            </a:r>
          </a:p>
          <a:p>
            <a:endParaRPr lang="en-GB" sz="2000" dirty="0"/>
          </a:p>
          <a:p>
            <a:r>
              <a:rPr lang="en-GB" sz="2000" dirty="0"/>
              <a:t>The UK Government have approved the Plan. The Scottish Government have requested minor changes for clarity. They confirmed on 10</a:t>
            </a:r>
            <a:r>
              <a:rPr lang="en-GB" sz="2000" baseline="30000" dirty="0"/>
              <a:t>th</a:t>
            </a:r>
            <a:r>
              <a:rPr lang="en-GB" sz="2000" dirty="0"/>
              <a:t> March that they were happy to approve the Plan with further updates to be actioned by the PMO by the end of April. It will then be published on the Tay Cities website</a:t>
            </a:r>
          </a:p>
          <a:p>
            <a:endParaRPr lang="en-GB" sz="2000" dirty="0"/>
          </a:p>
          <a:p>
            <a:r>
              <a:rPr lang="en-GB" sz="2000" b="1" dirty="0">
                <a:solidFill>
                  <a:schemeClr val="accent2"/>
                </a:solidFill>
              </a:rPr>
              <a:t>The Joint Committee is asked to approved the Plan</a:t>
            </a:r>
          </a:p>
          <a:p>
            <a:endParaRPr lang="en-GB" sz="2000" dirty="0"/>
          </a:p>
          <a:p>
            <a:endParaRPr lang="en-GB" sz="2000" dirty="0"/>
          </a:p>
          <a:p>
            <a:endParaRPr lang="en-GB" sz="2000" dirty="0"/>
          </a:p>
          <a:p>
            <a:endParaRPr lang="en-GB" sz="2000" dirty="0"/>
          </a:p>
          <a:p>
            <a:endParaRPr lang="en-GB" sz="2000" dirty="0"/>
          </a:p>
        </p:txBody>
      </p:sp>
    </p:spTree>
    <p:extLst>
      <p:ext uri="{BB962C8B-B14F-4D97-AF65-F5344CB8AC3E}">
        <p14:creationId xmlns:p14="http://schemas.microsoft.com/office/powerpoint/2010/main" val="4096476621"/>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2074B8-F1B4-4954-880B-9BEEB374EC0B}"/>
              </a:ext>
            </a:extLst>
          </p:cNvPr>
          <p:cNvSpPr>
            <a:spLocks noGrp="1"/>
          </p:cNvSpPr>
          <p:nvPr>
            <p:ph type="title"/>
          </p:nvPr>
        </p:nvSpPr>
        <p:spPr>
          <a:xfrm>
            <a:off x="1981200" y="913554"/>
            <a:ext cx="8229600" cy="5030892"/>
          </a:xfrm>
        </p:spPr>
        <p:txBody>
          <a:bodyPr>
            <a:normAutofit/>
          </a:bodyPr>
          <a:lstStyle/>
          <a:p>
            <a:r>
              <a:rPr lang="en-GB" dirty="0">
                <a:solidFill>
                  <a:schemeClr val="accent6">
                    <a:lumMod val="75000"/>
                  </a:schemeClr>
                </a:solidFill>
              </a:rPr>
              <a:t>@</a:t>
            </a:r>
            <a:r>
              <a:rPr lang="en-GB" dirty="0" err="1">
                <a:solidFill>
                  <a:schemeClr val="accent6">
                    <a:lumMod val="75000"/>
                  </a:schemeClr>
                </a:solidFill>
              </a:rPr>
              <a:t>taycities</a:t>
            </a:r>
            <a:br>
              <a:rPr lang="en-GB" dirty="0">
                <a:solidFill>
                  <a:schemeClr val="accent6">
                    <a:lumMod val="75000"/>
                  </a:schemeClr>
                </a:solidFill>
              </a:rPr>
            </a:br>
            <a:r>
              <a:rPr lang="en-GB" dirty="0">
                <a:hlinkClick r:id="rId2"/>
              </a:rPr>
              <a:t>www.taycities.co.uk</a:t>
            </a:r>
            <a:br>
              <a:rPr lang="en-GB" dirty="0"/>
            </a:br>
            <a:r>
              <a:rPr lang="en-GB" dirty="0">
                <a:solidFill>
                  <a:schemeClr val="accent2"/>
                </a:solidFill>
                <a:hlinkClick r:id="rId3">
                  <a:extLst>
                    <a:ext uri="{A12FA001-AC4F-418D-AE19-62706E023703}">
                      <ahyp:hlinkClr xmlns:ahyp="http://schemas.microsoft.com/office/drawing/2018/hyperlinkcolor" val="tx"/>
                    </a:ext>
                  </a:extLst>
                </a:hlinkClick>
              </a:rPr>
              <a:t>lauren.hollas@taycities.co.uk</a:t>
            </a:r>
            <a:r>
              <a:rPr lang="en-GB" dirty="0">
                <a:solidFill>
                  <a:schemeClr val="accent2"/>
                </a:solidFill>
              </a:rPr>
              <a:t> </a:t>
            </a:r>
          </a:p>
        </p:txBody>
      </p:sp>
    </p:spTree>
    <p:extLst>
      <p:ext uri="{BB962C8B-B14F-4D97-AF65-F5344CB8AC3E}">
        <p14:creationId xmlns:p14="http://schemas.microsoft.com/office/powerpoint/2010/main" val="3138032332"/>
      </p:ext>
    </p:extLst>
  </p:cSld>
  <p:clrMapOvr>
    <a:masterClrMapping/>
  </p:clrMapOvr>
  <p:transition spd="slow">
    <p:fade/>
  </p:transition>
</p:sld>
</file>

<file path=ppt/theme/theme1.xml><?xml version="1.0" encoding="utf-8"?>
<a:theme xmlns:a="http://schemas.openxmlformats.org/drawingml/2006/main" name="Office Theme">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424</TotalTime>
  <Words>415</Words>
  <Application>Microsoft Office PowerPoint</Application>
  <PresentationFormat>Widescreen</PresentationFormat>
  <Paragraphs>42</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Tay Cities Region Deal</vt:lpstr>
      <vt:lpstr>What is a Benefits Realisation Plan?</vt:lpstr>
      <vt:lpstr>What has been achieved so far?</vt:lpstr>
      <vt:lpstr>What next?</vt:lpstr>
      <vt:lpstr>What next?</vt:lpstr>
      <vt:lpstr>@taycities www.taycities.co.uk lauren.hollas@taycities.co.uk </vt:lpstr>
    </vt:vector>
  </TitlesOfParts>
  <Company>Dundee City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Katherine Laidlay</dc:creator>
  <cp:lastModifiedBy>Lauren Hollas</cp:lastModifiedBy>
  <cp:revision>45</cp:revision>
  <dcterms:created xsi:type="dcterms:W3CDTF">2017-02-22T16:33:41Z</dcterms:created>
  <dcterms:modified xsi:type="dcterms:W3CDTF">2022-03-11T09:11:52Z</dcterms:modified>
</cp:coreProperties>
</file>