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0.jpg" ContentType="image/pn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5" r:id="rId8"/>
    <p:sldId id="264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7" y="5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fif"/><Relationship Id="rId1" Type="http://schemas.openxmlformats.org/officeDocument/2006/relationships/image" Target="../media/image6.jfif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fif"/><Relationship Id="rId1" Type="http://schemas.openxmlformats.org/officeDocument/2006/relationships/image" Target="../media/image6.jfif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CB590-DB28-4376-B6B6-6E75A7575A9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AD704B-322F-4E57-A9B9-F15EA04693D4}">
      <dgm:prSet/>
      <dgm:spPr/>
      <dgm:t>
        <a:bodyPr/>
        <a:lstStyle/>
        <a:p>
          <a:pPr rtl="0"/>
          <a:r>
            <a:rPr lang="en-GB" dirty="0" smtClean="0"/>
            <a:t>Partners</a:t>
          </a:r>
          <a:endParaRPr lang="en-GB" dirty="0"/>
        </a:p>
      </dgm:t>
    </dgm:pt>
    <dgm:pt modelId="{8E84280A-60FC-4BBE-9EF4-1D462A757CAE}" type="parTrans" cxnId="{4BC18906-C058-4186-AA53-DA166820ACE3}">
      <dgm:prSet/>
      <dgm:spPr/>
      <dgm:t>
        <a:bodyPr/>
        <a:lstStyle/>
        <a:p>
          <a:endParaRPr lang="en-US"/>
        </a:p>
      </dgm:t>
    </dgm:pt>
    <dgm:pt modelId="{750B9E91-62FE-4350-B771-8501951956DE}" type="sibTrans" cxnId="{4BC18906-C058-4186-AA53-DA166820ACE3}">
      <dgm:prSet/>
      <dgm:spPr/>
      <dgm:t>
        <a:bodyPr/>
        <a:lstStyle/>
        <a:p>
          <a:endParaRPr lang="en-US"/>
        </a:p>
      </dgm:t>
    </dgm:pt>
    <dgm:pt modelId="{FA7B6F10-CB2A-4147-9816-FC7E18FC506C}">
      <dgm:prSet/>
      <dgm:spPr/>
      <dgm:t>
        <a:bodyPr/>
        <a:lstStyle/>
        <a:p>
          <a:pPr rtl="0"/>
          <a:r>
            <a:rPr lang="en-GB" smtClean="0"/>
            <a:t>D&amp;A College</a:t>
          </a:r>
          <a:endParaRPr lang="en-GB"/>
        </a:p>
      </dgm:t>
    </dgm:pt>
    <dgm:pt modelId="{7A1D0D6E-5B22-4CA7-AADE-185046B2D736}" type="parTrans" cxnId="{552BDCB2-F469-4523-B99F-9D8B94333C08}">
      <dgm:prSet/>
      <dgm:spPr/>
      <dgm:t>
        <a:bodyPr/>
        <a:lstStyle/>
        <a:p>
          <a:endParaRPr lang="en-US"/>
        </a:p>
      </dgm:t>
    </dgm:pt>
    <dgm:pt modelId="{ABB5322E-805F-461D-ABFA-5A8C6BD61BDE}" type="sibTrans" cxnId="{552BDCB2-F469-4523-B99F-9D8B94333C08}">
      <dgm:prSet/>
      <dgm:spPr/>
      <dgm:t>
        <a:bodyPr/>
        <a:lstStyle/>
        <a:p>
          <a:endParaRPr lang="en-US"/>
        </a:p>
      </dgm:t>
    </dgm:pt>
    <dgm:pt modelId="{6C9E962C-A32B-4231-B763-0D294F15D6D9}">
      <dgm:prSet/>
      <dgm:spPr/>
      <dgm:t>
        <a:bodyPr/>
        <a:lstStyle/>
        <a:p>
          <a:pPr rtl="0"/>
          <a:r>
            <a:rPr lang="en-GB" smtClean="0"/>
            <a:t>Fife College</a:t>
          </a:r>
          <a:endParaRPr lang="en-GB"/>
        </a:p>
      </dgm:t>
    </dgm:pt>
    <dgm:pt modelId="{DC1FEF0D-2A19-4D89-B7A6-08D64FA4C3F5}" type="parTrans" cxnId="{9F70ABD9-AE8B-4794-9CB0-4EEF5E4DA1BC}">
      <dgm:prSet/>
      <dgm:spPr/>
      <dgm:t>
        <a:bodyPr/>
        <a:lstStyle/>
        <a:p>
          <a:endParaRPr lang="en-US"/>
        </a:p>
      </dgm:t>
    </dgm:pt>
    <dgm:pt modelId="{5467F9DA-8967-48FA-B80D-9D2BEAD45CE8}" type="sibTrans" cxnId="{9F70ABD9-AE8B-4794-9CB0-4EEF5E4DA1BC}">
      <dgm:prSet/>
      <dgm:spPr/>
      <dgm:t>
        <a:bodyPr/>
        <a:lstStyle/>
        <a:p>
          <a:endParaRPr lang="en-US"/>
        </a:p>
      </dgm:t>
    </dgm:pt>
    <dgm:pt modelId="{EF6B8B60-5E85-4A60-BE88-F91D155EAE59}">
      <dgm:prSet/>
      <dgm:spPr/>
      <dgm:t>
        <a:bodyPr/>
        <a:lstStyle/>
        <a:p>
          <a:pPr rtl="0"/>
          <a:r>
            <a:rPr lang="en-GB" dirty="0" smtClean="0"/>
            <a:t>Perth College UHI</a:t>
          </a:r>
          <a:endParaRPr lang="en-GB" dirty="0"/>
        </a:p>
      </dgm:t>
    </dgm:pt>
    <dgm:pt modelId="{12F369FF-F837-44AE-97A6-68D5FB7D6EF7}" type="parTrans" cxnId="{3A1A4237-2E51-4C1B-BDE5-0BC261226B30}">
      <dgm:prSet/>
      <dgm:spPr/>
      <dgm:t>
        <a:bodyPr/>
        <a:lstStyle/>
        <a:p>
          <a:endParaRPr lang="en-US"/>
        </a:p>
      </dgm:t>
    </dgm:pt>
    <dgm:pt modelId="{1CBC2724-3E02-46C6-ACB9-1C44EEBE46C3}" type="sibTrans" cxnId="{3A1A4237-2E51-4C1B-BDE5-0BC261226B30}">
      <dgm:prSet/>
      <dgm:spPr/>
      <dgm:t>
        <a:bodyPr/>
        <a:lstStyle/>
        <a:p>
          <a:endParaRPr lang="en-US"/>
        </a:p>
      </dgm:t>
    </dgm:pt>
    <dgm:pt modelId="{D2E7449A-B74A-4D60-AE58-D4EC938163CF}">
      <dgm:prSet/>
      <dgm:spPr/>
      <dgm:t>
        <a:bodyPr/>
        <a:lstStyle/>
        <a:p>
          <a:pPr rtl="0"/>
          <a:r>
            <a:rPr lang="en-GB" smtClean="0"/>
            <a:t>Angus Training Group</a:t>
          </a:r>
          <a:endParaRPr lang="en-GB"/>
        </a:p>
      </dgm:t>
    </dgm:pt>
    <dgm:pt modelId="{7A42DAB0-9CB6-4C92-B97E-235E9C4E61E2}" type="parTrans" cxnId="{365A7246-A901-4A38-B620-D20FFAA1777D}">
      <dgm:prSet/>
      <dgm:spPr/>
      <dgm:t>
        <a:bodyPr/>
        <a:lstStyle/>
        <a:p>
          <a:endParaRPr lang="en-US"/>
        </a:p>
      </dgm:t>
    </dgm:pt>
    <dgm:pt modelId="{F4F05EBB-F4FC-4869-9DDA-ECE4DE3D43D8}" type="sibTrans" cxnId="{365A7246-A901-4A38-B620-D20FFAA1777D}">
      <dgm:prSet/>
      <dgm:spPr/>
      <dgm:t>
        <a:bodyPr/>
        <a:lstStyle/>
        <a:p>
          <a:endParaRPr lang="en-US"/>
        </a:p>
      </dgm:t>
    </dgm:pt>
    <dgm:pt modelId="{9A4F12E4-9272-4ECF-ABA9-66EA089365F7}">
      <dgm:prSet/>
      <dgm:spPr/>
      <dgm:t>
        <a:bodyPr/>
        <a:lstStyle/>
        <a:p>
          <a:pPr rtl="0"/>
          <a:r>
            <a:rPr lang="en-GB" smtClean="0"/>
            <a:t>Angus Council</a:t>
          </a:r>
          <a:endParaRPr lang="en-GB"/>
        </a:p>
      </dgm:t>
    </dgm:pt>
    <dgm:pt modelId="{3F8423D6-2D9A-41CF-A94F-5733AA52019A}" type="parTrans" cxnId="{0D50D4E2-FE1E-48BC-9E0B-D6D4AA559221}">
      <dgm:prSet/>
      <dgm:spPr/>
      <dgm:t>
        <a:bodyPr/>
        <a:lstStyle/>
        <a:p>
          <a:endParaRPr lang="en-US"/>
        </a:p>
      </dgm:t>
    </dgm:pt>
    <dgm:pt modelId="{70FA7C5B-68E4-462B-9FCF-20E109632668}" type="sibTrans" cxnId="{0D50D4E2-FE1E-48BC-9E0B-D6D4AA559221}">
      <dgm:prSet/>
      <dgm:spPr/>
      <dgm:t>
        <a:bodyPr/>
        <a:lstStyle/>
        <a:p>
          <a:endParaRPr lang="en-US"/>
        </a:p>
      </dgm:t>
    </dgm:pt>
    <dgm:pt modelId="{4229BBBC-E20B-4761-A8E3-A0373047D000}">
      <dgm:prSet/>
      <dgm:spPr/>
      <dgm:t>
        <a:bodyPr/>
        <a:lstStyle/>
        <a:p>
          <a:pPr rtl="0"/>
          <a:r>
            <a:rPr lang="en-GB" dirty="0" smtClean="0"/>
            <a:t>Perth and Kinross Council</a:t>
          </a:r>
          <a:endParaRPr lang="en-GB" dirty="0"/>
        </a:p>
      </dgm:t>
    </dgm:pt>
    <dgm:pt modelId="{7CA144A9-D6F6-4E6C-BCF2-5D00BAD96760}" type="parTrans" cxnId="{2D405CAE-E852-4AF5-86F1-C7A8652F8644}">
      <dgm:prSet/>
      <dgm:spPr/>
      <dgm:t>
        <a:bodyPr/>
        <a:lstStyle/>
        <a:p>
          <a:endParaRPr lang="en-US"/>
        </a:p>
      </dgm:t>
    </dgm:pt>
    <dgm:pt modelId="{C99D83DC-B09D-41F5-83D0-21C8FFCFFE8F}" type="sibTrans" cxnId="{2D405CAE-E852-4AF5-86F1-C7A8652F8644}">
      <dgm:prSet/>
      <dgm:spPr/>
      <dgm:t>
        <a:bodyPr/>
        <a:lstStyle/>
        <a:p>
          <a:endParaRPr lang="en-US"/>
        </a:p>
      </dgm:t>
    </dgm:pt>
    <dgm:pt modelId="{CAF985CC-D8D1-4A3C-B0C3-C51A2A43A531}" type="pres">
      <dgm:prSet presAssocID="{834CB590-DB28-4376-B6B6-6E75A7575A9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FEFC57-398E-4462-A003-F791E4988F24}" type="pres">
      <dgm:prSet presAssocID="{C2AD704B-322F-4E57-A9B9-F15EA04693D4}" presName="composite" presStyleCnt="0"/>
      <dgm:spPr/>
    </dgm:pt>
    <dgm:pt modelId="{94A276A5-3BA9-40A2-B7AA-2E822D2B50F6}" type="pres">
      <dgm:prSet presAssocID="{C2AD704B-322F-4E57-A9B9-F15EA04693D4}" presName="imgShp" presStyleLbl="fgImgPlace1" presStyleIdx="0" presStyleCnt="1" custLinFactNeighborX="-18615" custLinFactNeighborY="-26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3CEBBBE-C05F-48F8-A193-D376D836F02C}" type="pres">
      <dgm:prSet presAssocID="{C2AD704B-322F-4E57-A9B9-F15EA04693D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9B21CD-FE82-4D46-A29D-01F8299A059F}" type="presOf" srcId="{D2E7449A-B74A-4D60-AE58-D4EC938163CF}" destId="{73CEBBBE-C05F-48F8-A193-D376D836F02C}" srcOrd="0" destOrd="4" presId="urn:microsoft.com/office/officeart/2005/8/layout/vList3"/>
    <dgm:cxn modelId="{0D50D4E2-FE1E-48BC-9E0B-D6D4AA559221}" srcId="{C2AD704B-322F-4E57-A9B9-F15EA04693D4}" destId="{9A4F12E4-9272-4ECF-ABA9-66EA089365F7}" srcOrd="4" destOrd="0" parTransId="{3F8423D6-2D9A-41CF-A94F-5733AA52019A}" sibTransId="{70FA7C5B-68E4-462B-9FCF-20E109632668}"/>
    <dgm:cxn modelId="{BC833703-A5F4-4A89-8537-DC4B9BCC6B46}" type="presOf" srcId="{C2AD704B-322F-4E57-A9B9-F15EA04693D4}" destId="{73CEBBBE-C05F-48F8-A193-D376D836F02C}" srcOrd="0" destOrd="0" presId="urn:microsoft.com/office/officeart/2005/8/layout/vList3"/>
    <dgm:cxn modelId="{9F70ABD9-AE8B-4794-9CB0-4EEF5E4DA1BC}" srcId="{C2AD704B-322F-4E57-A9B9-F15EA04693D4}" destId="{6C9E962C-A32B-4231-B763-0D294F15D6D9}" srcOrd="1" destOrd="0" parTransId="{DC1FEF0D-2A19-4D89-B7A6-08D64FA4C3F5}" sibTransId="{5467F9DA-8967-48FA-B80D-9D2BEAD45CE8}"/>
    <dgm:cxn modelId="{2D405CAE-E852-4AF5-86F1-C7A8652F8644}" srcId="{C2AD704B-322F-4E57-A9B9-F15EA04693D4}" destId="{4229BBBC-E20B-4761-A8E3-A0373047D000}" srcOrd="5" destOrd="0" parTransId="{7CA144A9-D6F6-4E6C-BCF2-5D00BAD96760}" sibTransId="{C99D83DC-B09D-41F5-83D0-21C8FFCFFE8F}"/>
    <dgm:cxn modelId="{365A7246-A901-4A38-B620-D20FFAA1777D}" srcId="{C2AD704B-322F-4E57-A9B9-F15EA04693D4}" destId="{D2E7449A-B74A-4D60-AE58-D4EC938163CF}" srcOrd="3" destOrd="0" parTransId="{7A42DAB0-9CB6-4C92-B97E-235E9C4E61E2}" sibTransId="{F4F05EBB-F4FC-4869-9DDA-ECE4DE3D43D8}"/>
    <dgm:cxn modelId="{4BC18906-C058-4186-AA53-DA166820ACE3}" srcId="{834CB590-DB28-4376-B6B6-6E75A7575A9B}" destId="{C2AD704B-322F-4E57-A9B9-F15EA04693D4}" srcOrd="0" destOrd="0" parTransId="{8E84280A-60FC-4BBE-9EF4-1D462A757CAE}" sibTransId="{750B9E91-62FE-4350-B771-8501951956DE}"/>
    <dgm:cxn modelId="{3938F64B-8919-4D61-BE52-4F60F467BD8F}" type="presOf" srcId="{9A4F12E4-9272-4ECF-ABA9-66EA089365F7}" destId="{73CEBBBE-C05F-48F8-A193-D376D836F02C}" srcOrd="0" destOrd="5" presId="urn:microsoft.com/office/officeart/2005/8/layout/vList3"/>
    <dgm:cxn modelId="{FB1E7B93-AC4F-40EC-8A33-0BC3C3EB41A3}" type="presOf" srcId="{EF6B8B60-5E85-4A60-BE88-F91D155EAE59}" destId="{73CEBBBE-C05F-48F8-A193-D376D836F02C}" srcOrd="0" destOrd="3" presId="urn:microsoft.com/office/officeart/2005/8/layout/vList3"/>
    <dgm:cxn modelId="{D27C127B-5C59-422E-9EBC-E5C74F329A4D}" type="presOf" srcId="{FA7B6F10-CB2A-4147-9816-FC7E18FC506C}" destId="{73CEBBBE-C05F-48F8-A193-D376D836F02C}" srcOrd="0" destOrd="1" presId="urn:microsoft.com/office/officeart/2005/8/layout/vList3"/>
    <dgm:cxn modelId="{552BDCB2-F469-4523-B99F-9D8B94333C08}" srcId="{C2AD704B-322F-4E57-A9B9-F15EA04693D4}" destId="{FA7B6F10-CB2A-4147-9816-FC7E18FC506C}" srcOrd="0" destOrd="0" parTransId="{7A1D0D6E-5B22-4CA7-AADE-185046B2D736}" sibTransId="{ABB5322E-805F-461D-ABFA-5A8C6BD61BDE}"/>
    <dgm:cxn modelId="{E66BEFB5-3CAB-45EE-A2EB-9FDC469EE4E2}" type="presOf" srcId="{6C9E962C-A32B-4231-B763-0D294F15D6D9}" destId="{73CEBBBE-C05F-48F8-A193-D376D836F02C}" srcOrd="0" destOrd="2" presId="urn:microsoft.com/office/officeart/2005/8/layout/vList3"/>
    <dgm:cxn modelId="{3A1A4237-2E51-4C1B-BDE5-0BC261226B30}" srcId="{C2AD704B-322F-4E57-A9B9-F15EA04693D4}" destId="{EF6B8B60-5E85-4A60-BE88-F91D155EAE59}" srcOrd="2" destOrd="0" parTransId="{12F369FF-F837-44AE-97A6-68D5FB7D6EF7}" sibTransId="{1CBC2724-3E02-46C6-ACB9-1C44EEBE46C3}"/>
    <dgm:cxn modelId="{8810B737-C176-4ABD-8B6B-991B48C36010}" type="presOf" srcId="{834CB590-DB28-4376-B6B6-6E75A7575A9B}" destId="{CAF985CC-D8D1-4A3C-B0C3-C51A2A43A531}" srcOrd="0" destOrd="0" presId="urn:microsoft.com/office/officeart/2005/8/layout/vList3"/>
    <dgm:cxn modelId="{8AE72419-2096-42C7-BFBE-7D895ABA7376}" type="presOf" srcId="{4229BBBC-E20B-4761-A8E3-A0373047D000}" destId="{73CEBBBE-C05F-48F8-A193-D376D836F02C}" srcOrd="0" destOrd="6" presId="urn:microsoft.com/office/officeart/2005/8/layout/vList3"/>
    <dgm:cxn modelId="{CA80B455-9E48-4EE9-A727-F7EDB1EA5ABE}" type="presParOf" srcId="{CAF985CC-D8D1-4A3C-B0C3-C51A2A43A531}" destId="{C5FEFC57-398E-4462-A003-F791E4988F24}" srcOrd="0" destOrd="0" presId="urn:microsoft.com/office/officeart/2005/8/layout/vList3"/>
    <dgm:cxn modelId="{8C828A35-2EBA-4D33-9E5C-3877398F1B12}" type="presParOf" srcId="{C5FEFC57-398E-4462-A003-F791E4988F24}" destId="{94A276A5-3BA9-40A2-B7AA-2E822D2B50F6}" srcOrd="0" destOrd="0" presId="urn:microsoft.com/office/officeart/2005/8/layout/vList3"/>
    <dgm:cxn modelId="{8327F0B4-E7FF-4E11-93DB-87650AABCCA4}" type="presParOf" srcId="{C5FEFC57-398E-4462-A003-F791E4988F24}" destId="{73CEBBBE-C05F-48F8-A193-D376D836F02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B8A3D-F75D-427B-ADC2-C53CCD036AEE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12D31E-FEBD-477C-9AC6-02753AB45883}">
      <dgm:prSet/>
      <dgm:spPr/>
      <dgm:t>
        <a:bodyPr/>
        <a:lstStyle/>
        <a:p>
          <a:pPr rtl="0"/>
          <a:r>
            <a:rPr lang="en-GB" dirty="0" err="1" smtClean="0"/>
            <a:t>Seagreen</a:t>
          </a:r>
          <a:r>
            <a:rPr lang="en-GB" dirty="0" smtClean="0"/>
            <a:t> Offshore Windfarm – Funding Secured</a:t>
          </a:r>
          <a:endParaRPr lang="en-GB" dirty="0"/>
        </a:p>
      </dgm:t>
    </dgm:pt>
    <dgm:pt modelId="{AE77A82E-40B8-4368-A85B-CF25083A4F18}" type="parTrans" cxnId="{852EE2EB-3A7E-4936-8D97-A6A5724AB8D7}">
      <dgm:prSet/>
      <dgm:spPr/>
      <dgm:t>
        <a:bodyPr/>
        <a:lstStyle/>
        <a:p>
          <a:endParaRPr lang="en-US"/>
        </a:p>
      </dgm:t>
    </dgm:pt>
    <dgm:pt modelId="{D83650F8-9C56-4E39-B8CE-3395DC3E3E1D}" type="sibTrans" cxnId="{852EE2EB-3A7E-4936-8D97-A6A5724AB8D7}">
      <dgm:prSet/>
      <dgm:spPr/>
      <dgm:t>
        <a:bodyPr/>
        <a:lstStyle/>
        <a:p>
          <a:endParaRPr lang="en-US"/>
        </a:p>
      </dgm:t>
    </dgm:pt>
    <dgm:pt modelId="{BBDC98BF-7438-4713-835D-F378259DA4BE}">
      <dgm:prSet/>
      <dgm:spPr/>
      <dgm:t>
        <a:bodyPr/>
        <a:lstStyle/>
        <a:p>
          <a:pPr rtl="0"/>
          <a:r>
            <a:rPr lang="en-GB" dirty="0" smtClean="0"/>
            <a:t>Crown Estates Scotland </a:t>
          </a:r>
          <a:r>
            <a:rPr lang="en-GB" dirty="0" err="1" smtClean="0"/>
            <a:t>ZeroFour</a:t>
          </a:r>
          <a:r>
            <a:rPr lang="en-GB" dirty="0" smtClean="0"/>
            <a:t> Hub – </a:t>
          </a:r>
          <a:r>
            <a:rPr lang="en-GB" dirty="0" err="1" smtClean="0"/>
            <a:t>MoU</a:t>
          </a:r>
          <a:endParaRPr lang="en-GB" dirty="0"/>
        </a:p>
      </dgm:t>
    </dgm:pt>
    <dgm:pt modelId="{93637710-0C6A-44CC-A812-F1AA88F0C5AF}" type="parTrans" cxnId="{DE8C384A-E31C-470D-9E00-A22868D4B881}">
      <dgm:prSet/>
      <dgm:spPr/>
      <dgm:t>
        <a:bodyPr/>
        <a:lstStyle/>
        <a:p>
          <a:endParaRPr lang="en-US"/>
        </a:p>
      </dgm:t>
    </dgm:pt>
    <dgm:pt modelId="{ADDF23BC-ADC1-40F9-883B-0A6B8A1294F5}" type="sibTrans" cxnId="{DE8C384A-E31C-470D-9E00-A22868D4B881}">
      <dgm:prSet/>
      <dgm:spPr/>
      <dgm:t>
        <a:bodyPr/>
        <a:lstStyle/>
        <a:p>
          <a:endParaRPr lang="en-US"/>
        </a:p>
      </dgm:t>
    </dgm:pt>
    <dgm:pt modelId="{CA41DFA4-D70A-41DB-B610-73525A20333F}">
      <dgm:prSet/>
      <dgm:spPr/>
      <dgm:t>
        <a:bodyPr/>
        <a:lstStyle/>
        <a:p>
          <a:pPr rtl="0"/>
          <a:r>
            <a:rPr lang="en-GB" dirty="0" smtClean="0"/>
            <a:t>Scottish Manufacturing Advisory Service (SMAS) </a:t>
          </a:r>
          <a:endParaRPr lang="en-GB" dirty="0"/>
        </a:p>
      </dgm:t>
    </dgm:pt>
    <dgm:pt modelId="{A951BB01-72DA-4AB6-80E0-C7BDF3E7A8C3}" type="parTrans" cxnId="{DC57F27F-3B5B-4D16-9DE5-2F30A5A62DCB}">
      <dgm:prSet/>
      <dgm:spPr/>
      <dgm:t>
        <a:bodyPr/>
        <a:lstStyle/>
        <a:p>
          <a:endParaRPr lang="en-US"/>
        </a:p>
      </dgm:t>
    </dgm:pt>
    <dgm:pt modelId="{9F07A6C1-4BB3-4CEF-83DB-636B883138E7}" type="sibTrans" cxnId="{DC57F27F-3B5B-4D16-9DE5-2F30A5A62DCB}">
      <dgm:prSet/>
      <dgm:spPr/>
      <dgm:t>
        <a:bodyPr/>
        <a:lstStyle/>
        <a:p>
          <a:endParaRPr lang="en-US"/>
        </a:p>
      </dgm:t>
    </dgm:pt>
    <dgm:pt modelId="{B61055DC-4BB1-4A5A-BC7A-483E0467D9E0}">
      <dgm:prSet/>
      <dgm:spPr/>
      <dgm:t>
        <a:bodyPr/>
        <a:lstStyle/>
        <a:p>
          <a:pPr rtl="0"/>
          <a:r>
            <a:rPr lang="en-GB" dirty="0" smtClean="0"/>
            <a:t>Tayside Engineering Network</a:t>
          </a:r>
          <a:endParaRPr lang="en-GB" dirty="0"/>
        </a:p>
      </dgm:t>
    </dgm:pt>
    <dgm:pt modelId="{797AD17A-5629-418E-A2C6-B289BBA4D18F}" type="parTrans" cxnId="{66DFE523-9CA1-43C3-A680-4486BCBA0F46}">
      <dgm:prSet/>
      <dgm:spPr/>
      <dgm:t>
        <a:bodyPr/>
        <a:lstStyle/>
        <a:p>
          <a:endParaRPr lang="en-US"/>
        </a:p>
      </dgm:t>
    </dgm:pt>
    <dgm:pt modelId="{41AC036B-CABF-4CA3-9872-AD33C05C075B}" type="sibTrans" cxnId="{66DFE523-9CA1-43C3-A680-4486BCBA0F46}">
      <dgm:prSet/>
      <dgm:spPr/>
      <dgm:t>
        <a:bodyPr/>
        <a:lstStyle/>
        <a:p>
          <a:endParaRPr lang="en-US"/>
        </a:p>
      </dgm:t>
    </dgm:pt>
    <dgm:pt modelId="{AE94BE77-9E9F-42E7-9F1D-53C39F4E60C4}">
      <dgm:prSet/>
      <dgm:spPr/>
      <dgm:t>
        <a:bodyPr/>
        <a:lstStyle/>
        <a:p>
          <a:pPr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dirty="0" smtClean="0"/>
            <a:t>Offshore Wind Partners Group</a:t>
          </a:r>
          <a:endParaRPr lang="en-GB" dirty="0"/>
        </a:p>
      </dgm:t>
    </dgm:pt>
    <dgm:pt modelId="{41DCA763-CC63-46A3-B12E-B8A64D960173}" type="parTrans" cxnId="{6C2ABD77-5946-40AD-AADA-12195BF661EC}">
      <dgm:prSet/>
      <dgm:spPr/>
      <dgm:t>
        <a:bodyPr/>
        <a:lstStyle/>
        <a:p>
          <a:endParaRPr lang="en-US"/>
        </a:p>
      </dgm:t>
    </dgm:pt>
    <dgm:pt modelId="{6E06A9B7-1D10-414D-A573-57A41A07D139}" type="sibTrans" cxnId="{6C2ABD77-5946-40AD-AADA-12195BF661EC}">
      <dgm:prSet/>
      <dgm:spPr/>
      <dgm:t>
        <a:bodyPr/>
        <a:lstStyle/>
        <a:p>
          <a:endParaRPr lang="en-US"/>
        </a:p>
      </dgm:t>
    </dgm:pt>
    <dgm:pt modelId="{207053C5-E992-4F57-A1C2-BF14E3A36C29}">
      <dgm:prSet/>
      <dgm:spPr/>
      <dgm:t>
        <a:bodyPr/>
        <a:lstStyle/>
        <a:p>
          <a:pPr rtl="0"/>
          <a:r>
            <a:rPr lang="en-GB" dirty="0" smtClean="0"/>
            <a:t>Forth and Tay Cluster - OSW</a:t>
          </a:r>
          <a:endParaRPr lang="en-GB" dirty="0"/>
        </a:p>
      </dgm:t>
    </dgm:pt>
    <dgm:pt modelId="{AAAC6A1A-B51A-48C5-9356-F1A477BA8F71}" type="parTrans" cxnId="{BED68EE9-0905-434C-8247-FCE15087BA0C}">
      <dgm:prSet/>
      <dgm:spPr/>
      <dgm:t>
        <a:bodyPr/>
        <a:lstStyle/>
        <a:p>
          <a:endParaRPr lang="en-US"/>
        </a:p>
      </dgm:t>
    </dgm:pt>
    <dgm:pt modelId="{69C2C360-5137-43C1-9374-FB8CDBBF4B04}" type="sibTrans" cxnId="{BED68EE9-0905-434C-8247-FCE15087BA0C}">
      <dgm:prSet/>
      <dgm:spPr/>
      <dgm:t>
        <a:bodyPr/>
        <a:lstStyle/>
        <a:p>
          <a:endParaRPr lang="en-US"/>
        </a:p>
      </dgm:t>
    </dgm:pt>
    <dgm:pt modelId="{363FC470-C5B3-42D0-91BF-4F1CAA5FF12B}">
      <dgm:prSet/>
      <dgm:spPr/>
      <dgm:t>
        <a:bodyPr/>
        <a:lstStyle/>
        <a:p>
          <a:pPr rtl="0"/>
          <a:r>
            <a:rPr lang="en-GB" dirty="0" smtClean="0"/>
            <a:t>National Manufacturing Institute Scotland  - Collaboration Agreement</a:t>
          </a:r>
          <a:endParaRPr lang="en-GB" dirty="0"/>
        </a:p>
      </dgm:t>
    </dgm:pt>
    <dgm:pt modelId="{1E3ED985-C7E6-4227-8303-D6A39A0CA30B}" type="parTrans" cxnId="{8AF540EE-935A-492B-A88A-19A6EA85424F}">
      <dgm:prSet/>
      <dgm:spPr/>
      <dgm:t>
        <a:bodyPr/>
        <a:lstStyle/>
        <a:p>
          <a:endParaRPr lang="en-US"/>
        </a:p>
      </dgm:t>
    </dgm:pt>
    <dgm:pt modelId="{5BEDE443-6B81-403C-AD19-8CB77587EEC2}" type="sibTrans" cxnId="{8AF540EE-935A-492B-A88A-19A6EA85424F}">
      <dgm:prSet/>
      <dgm:spPr/>
      <dgm:t>
        <a:bodyPr/>
        <a:lstStyle/>
        <a:p>
          <a:endParaRPr lang="en-US"/>
        </a:p>
      </dgm:t>
    </dgm:pt>
    <dgm:pt modelId="{EDB271FB-002F-4F36-BF70-20887B4D1266}">
      <dgm:prSet/>
      <dgm:spPr/>
      <dgm:t>
        <a:bodyPr/>
        <a:lstStyle/>
        <a:p>
          <a:pPr rtl="0"/>
          <a:r>
            <a:rPr lang="en-GB" smtClean="0"/>
            <a:t>ESP</a:t>
          </a:r>
          <a:endParaRPr lang="en-GB" dirty="0"/>
        </a:p>
      </dgm:t>
    </dgm:pt>
    <dgm:pt modelId="{CE636982-76F0-4073-AC3F-DED7F144F32A}" type="parTrans" cxnId="{038984C1-127E-4643-BD30-B89CFC1182DD}">
      <dgm:prSet/>
      <dgm:spPr/>
      <dgm:t>
        <a:bodyPr/>
        <a:lstStyle/>
        <a:p>
          <a:endParaRPr lang="en-US"/>
        </a:p>
      </dgm:t>
    </dgm:pt>
    <dgm:pt modelId="{D301A5C3-1F0C-4AA9-97F9-000FDC316461}" type="sibTrans" cxnId="{038984C1-127E-4643-BD30-B89CFC1182DD}">
      <dgm:prSet/>
      <dgm:spPr/>
      <dgm:t>
        <a:bodyPr/>
        <a:lstStyle/>
        <a:p>
          <a:endParaRPr lang="en-US"/>
        </a:p>
      </dgm:t>
    </dgm:pt>
    <dgm:pt modelId="{AD03CA1F-1287-48A0-B4E3-BFFDF91FBB1D}">
      <dgm:prSet/>
      <dgm:spPr/>
      <dgm:t>
        <a:bodyPr/>
        <a:lstStyle/>
        <a:p>
          <a:pPr rtl="0"/>
          <a:r>
            <a:rPr lang="en-GB" dirty="0" smtClean="0"/>
            <a:t>Advanced Manufacturing Training Network</a:t>
          </a:r>
          <a:endParaRPr lang="en-GB" dirty="0"/>
        </a:p>
      </dgm:t>
    </dgm:pt>
    <dgm:pt modelId="{C6B8E1CA-5397-4652-8D45-D136DF8B64E7}" type="parTrans" cxnId="{6B066793-5180-4268-AAFB-557E3DB28A1C}">
      <dgm:prSet/>
      <dgm:spPr/>
      <dgm:t>
        <a:bodyPr/>
        <a:lstStyle/>
        <a:p>
          <a:endParaRPr lang="en-US"/>
        </a:p>
      </dgm:t>
    </dgm:pt>
    <dgm:pt modelId="{CD9EA631-EAD7-4946-BEB2-9255D0F9008A}" type="sibTrans" cxnId="{6B066793-5180-4268-AAFB-557E3DB28A1C}">
      <dgm:prSet/>
      <dgm:spPr/>
      <dgm:t>
        <a:bodyPr/>
        <a:lstStyle/>
        <a:p>
          <a:endParaRPr lang="en-US"/>
        </a:p>
      </dgm:t>
    </dgm:pt>
    <dgm:pt modelId="{5CA4772D-2818-4967-8D26-3292880D7814}">
      <dgm:prSet/>
      <dgm:spPr/>
      <dgm:t>
        <a:bodyPr/>
        <a:lstStyle/>
        <a:p>
          <a:pPr rtl="0"/>
          <a:r>
            <a:rPr lang="en-GB" dirty="0" smtClean="0"/>
            <a:t>Wind Training Network</a:t>
          </a:r>
          <a:endParaRPr lang="en-GB" dirty="0"/>
        </a:p>
      </dgm:t>
    </dgm:pt>
    <dgm:pt modelId="{B11531ED-7434-47E5-A6E2-9B9FDC694584}" type="parTrans" cxnId="{FDD426FD-728F-4254-8BA2-70A0B441CC08}">
      <dgm:prSet/>
      <dgm:spPr/>
      <dgm:t>
        <a:bodyPr/>
        <a:lstStyle/>
        <a:p>
          <a:endParaRPr lang="en-US"/>
        </a:p>
      </dgm:t>
    </dgm:pt>
    <dgm:pt modelId="{A62FF358-116E-4060-A458-97BBC1BFBF86}" type="sibTrans" cxnId="{FDD426FD-728F-4254-8BA2-70A0B441CC08}">
      <dgm:prSet/>
      <dgm:spPr/>
      <dgm:t>
        <a:bodyPr/>
        <a:lstStyle/>
        <a:p>
          <a:endParaRPr lang="en-US"/>
        </a:p>
      </dgm:t>
    </dgm:pt>
    <dgm:pt modelId="{3A8130EE-8CF1-4138-B66F-FB3BA536F171}">
      <dgm:prSet/>
      <dgm:spPr/>
      <dgm:t>
        <a:bodyPr/>
        <a:lstStyle/>
        <a:p>
          <a:pPr rtl="0"/>
          <a:r>
            <a:rPr lang="en-GB" dirty="0" smtClean="0"/>
            <a:t>Automotive Training Network</a:t>
          </a:r>
          <a:endParaRPr lang="en-GB" dirty="0"/>
        </a:p>
      </dgm:t>
    </dgm:pt>
    <dgm:pt modelId="{10C6C28D-A2FA-4792-9242-EB0C8C179F1B}" type="parTrans" cxnId="{58094F8B-88C2-49B3-A377-2D7702FD6DAA}">
      <dgm:prSet/>
      <dgm:spPr/>
      <dgm:t>
        <a:bodyPr/>
        <a:lstStyle/>
        <a:p>
          <a:endParaRPr lang="en-US"/>
        </a:p>
      </dgm:t>
    </dgm:pt>
    <dgm:pt modelId="{0E298B12-5372-48C6-B480-5F0628696412}" type="sibTrans" cxnId="{58094F8B-88C2-49B3-A377-2D7702FD6DAA}">
      <dgm:prSet/>
      <dgm:spPr/>
      <dgm:t>
        <a:bodyPr/>
        <a:lstStyle/>
        <a:p>
          <a:endParaRPr lang="en-US"/>
        </a:p>
      </dgm:t>
    </dgm:pt>
    <dgm:pt modelId="{CFFC316E-D4A7-4232-8575-1AA2F64A58A4}">
      <dgm:prSet/>
      <dgm:spPr/>
      <dgm:t>
        <a:bodyPr/>
        <a:lstStyle/>
        <a:p>
          <a:pPr rtl="0"/>
          <a:r>
            <a:rPr lang="en-GB" dirty="0" smtClean="0"/>
            <a:t>Welding Training Network</a:t>
          </a:r>
          <a:endParaRPr lang="en-GB" dirty="0"/>
        </a:p>
      </dgm:t>
    </dgm:pt>
    <dgm:pt modelId="{5240DE0B-C70E-4DBE-9277-97228A0BA789}" type="parTrans" cxnId="{2C0338B1-A79A-4FC1-9012-6A16F8636302}">
      <dgm:prSet/>
      <dgm:spPr/>
      <dgm:t>
        <a:bodyPr/>
        <a:lstStyle/>
        <a:p>
          <a:endParaRPr lang="en-US"/>
        </a:p>
      </dgm:t>
    </dgm:pt>
    <dgm:pt modelId="{F5D51A16-945D-49D7-8534-E4C1088E9A78}" type="sibTrans" cxnId="{2C0338B1-A79A-4FC1-9012-6A16F8636302}">
      <dgm:prSet/>
      <dgm:spPr/>
      <dgm:t>
        <a:bodyPr/>
        <a:lstStyle/>
        <a:p>
          <a:endParaRPr lang="en-US"/>
        </a:p>
      </dgm:t>
    </dgm:pt>
    <dgm:pt modelId="{DB13D89D-6077-4C3C-B1DB-DAE7E2C382AA}">
      <dgm:prSet/>
      <dgm:spPr/>
      <dgm:t>
        <a:bodyPr/>
        <a:lstStyle/>
        <a:p>
          <a:pPr rtl="0"/>
          <a:r>
            <a:rPr lang="en-GB" smtClean="0"/>
            <a:t>MSIP </a:t>
          </a:r>
          <a:r>
            <a:rPr lang="en-GB" dirty="0" smtClean="0"/>
            <a:t>Skills Academy</a:t>
          </a:r>
          <a:endParaRPr lang="en-GB" dirty="0"/>
        </a:p>
      </dgm:t>
    </dgm:pt>
    <dgm:pt modelId="{57737D8D-A25C-44AD-ADF0-0C53C85D4EA9}" type="parTrans" cxnId="{9ED3D3D8-FAF2-4EA9-8DE2-0A93C1BB2CE0}">
      <dgm:prSet/>
      <dgm:spPr/>
      <dgm:t>
        <a:bodyPr/>
        <a:lstStyle/>
        <a:p>
          <a:endParaRPr lang="en-US"/>
        </a:p>
      </dgm:t>
    </dgm:pt>
    <dgm:pt modelId="{BB3B65EB-01BA-47A9-8CF1-4CE8289AEDC6}" type="sibTrans" cxnId="{9ED3D3D8-FAF2-4EA9-8DE2-0A93C1BB2CE0}">
      <dgm:prSet/>
      <dgm:spPr/>
      <dgm:t>
        <a:bodyPr/>
        <a:lstStyle/>
        <a:p>
          <a:endParaRPr lang="en-US"/>
        </a:p>
      </dgm:t>
    </dgm:pt>
    <dgm:pt modelId="{F62016D5-8077-47D7-A571-5D92AD17FC8C}">
      <dgm:prSet/>
      <dgm:spPr/>
      <dgm:t>
        <a:bodyPr/>
        <a:lstStyle/>
        <a:p>
          <a:pPr rtl="0"/>
          <a:r>
            <a:rPr lang="en-GB" smtClean="0"/>
            <a:t>Dundee Science Centre</a:t>
          </a:r>
          <a:endParaRPr lang="en-GB" dirty="0"/>
        </a:p>
      </dgm:t>
    </dgm:pt>
    <dgm:pt modelId="{39342EF6-BF8E-44A4-967F-2AEF0A6A7B6B}" type="parTrans" cxnId="{6EB2E9D0-4FEB-42F5-AAF0-FC5899800439}">
      <dgm:prSet/>
      <dgm:spPr/>
      <dgm:t>
        <a:bodyPr/>
        <a:lstStyle/>
        <a:p>
          <a:endParaRPr lang="en-US"/>
        </a:p>
      </dgm:t>
    </dgm:pt>
    <dgm:pt modelId="{C1169386-66EB-4968-A78A-D988FFA8A4B2}" type="sibTrans" cxnId="{6EB2E9D0-4FEB-42F5-AAF0-FC5899800439}">
      <dgm:prSet/>
      <dgm:spPr/>
      <dgm:t>
        <a:bodyPr/>
        <a:lstStyle/>
        <a:p>
          <a:endParaRPr lang="en-US"/>
        </a:p>
      </dgm:t>
    </dgm:pt>
    <dgm:pt modelId="{79E8114B-C2BF-43AE-942B-396D2FACC269}" type="pres">
      <dgm:prSet presAssocID="{424B8A3D-F75D-427B-ADC2-C53CCD036AE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6BDB39-02D6-4B91-B34F-9BAB6876062C}" type="pres">
      <dgm:prSet presAssocID="{424B8A3D-F75D-427B-ADC2-C53CCD036AEE}" presName="arrow" presStyleLbl="bgShp" presStyleIdx="0" presStyleCnt="1"/>
      <dgm:spPr/>
    </dgm:pt>
    <dgm:pt modelId="{76EE6E25-E60A-489F-9774-669217175335}" type="pres">
      <dgm:prSet presAssocID="{424B8A3D-F75D-427B-ADC2-C53CCD036AEE}" presName="linearProcess" presStyleCnt="0"/>
      <dgm:spPr/>
    </dgm:pt>
    <dgm:pt modelId="{8F334DDD-38AE-4E35-A721-9536FA402F55}" type="pres">
      <dgm:prSet presAssocID="{E212D31E-FEBD-477C-9AC6-02753AB45883}" presName="text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8760C-F176-404D-A469-EA80E9F0621A}" type="pres">
      <dgm:prSet presAssocID="{D83650F8-9C56-4E39-B8CE-3395DC3E3E1D}" presName="sibTrans" presStyleCnt="0"/>
      <dgm:spPr/>
    </dgm:pt>
    <dgm:pt modelId="{FA32BF75-0758-4666-9FE8-BE862359BFC6}" type="pres">
      <dgm:prSet presAssocID="{BBDC98BF-7438-4713-835D-F378259DA4BE}" presName="text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03826-AA85-4732-A70E-5EA3EECD4565}" type="pres">
      <dgm:prSet presAssocID="{ADDF23BC-ADC1-40F9-883B-0A6B8A1294F5}" presName="sibTrans" presStyleCnt="0"/>
      <dgm:spPr/>
    </dgm:pt>
    <dgm:pt modelId="{FC94979D-A68B-4530-A8A4-32F66A200A6A}" type="pres">
      <dgm:prSet presAssocID="{EDB271FB-002F-4F36-BF70-20887B4D1266}" presName="text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E17BC-85EC-40B1-AAD3-DCC0AAEC0694}" type="pres">
      <dgm:prSet presAssocID="{D301A5C3-1F0C-4AA9-97F9-000FDC316461}" presName="sibTrans" presStyleCnt="0"/>
      <dgm:spPr/>
    </dgm:pt>
    <dgm:pt modelId="{21C50742-BA05-4DD0-944F-13E5C80CF08B}" type="pres">
      <dgm:prSet presAssocID="{363FC470-C5B3-42D0-91BF-4F1CAA5FF12B}" presName="text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7C401-D959-4203-B57C-5551BAA73702}" type="pres">
      <dgm:prSet presAssocID="{5BEDE443-6B81-403C-AD19-8CB77587EEC2}" presName="sibTrans" presStyleCnt="0"/>
      <dgm:spPr/>
    </dgm:pt>
    <dgm:pt modelId="{8AA286D8-385B-49C3-9973-A3C6C309E159}" type="pres">
      <dgm:prSet presAssocID="{F62016D5-8077-47D7-A571-5D92AD17FC8C}" presName="text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65B72-3726-4A63-9673-11A4DAF5D5A1}" type="pres">
      <dgm:prSet presAssocID="{C1169386-66EB-4968-A78A-D988FFA8A4B2}" presName="sibTrans" presStyleCnt="0"/>
      <dgm:spPr/>
    </dgm:pt>
    <dgm:pt modelId="{1ACAD525-EF0C-4B98-8177-6F646BE1F64B}" type="pres">
      <dgm:prSet presAssocID="{DB13D89D-6077-4C3C-B1DB-DAE7E2C382AA}" presName="text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8EFBA-5A96-4791-944A-7E8E44B0CD36}" type="pres">
      <dgm:prSet presAssocID="{BB3B65EB-01BA-47A9-8CF1-4CE8289AEDC6}" presName="sibTrans" presStyleCnt="0"/>
      <dgm:spPr/>
    </dgm:pt>
    <dgm:pt modelId="{9F047BE0-CA05-42EB-8973-8735FB1335C5}" type="pres">
      <dgm:prSet presAssocID="{AE94BE77-9E9F-42E7-9F1D-53C39F4E60C4}" presName="text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438C2-DC20-4E35-9BB3-5945AC44A537}" type="pres">
      <dgm:prSet presAssocID="{6E06A9B7-1D10-414D-A573-57A41A07D139}" presName="sibTrans" presStyleCnt="0"/>
      <dgm:spPr/>
    </dgm:pt>
    <dgm:pt modelId="{8F53A600-F13A-4D88-990E-6589C2D11183}" type="pres">
      <dgm:prSet presAssocID="{207053C5-E992-4F57-A1C2-BF14E3A36C29}" presName="text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64BCA0-43E5-48D8-AC1A-661BEA89590A}" type="pres">
      <dgm:prSet presAssocID="{69C2C360-5137-43C1-9374-FB8CDBBF4B04}" presName="sibTrans" presStyleCnt="0"/>
      <dgm:spPr/>
    </dgm:pt>
    <dgm:pt modelId="{279F5AE4-EF26-4F19-A3F2-24F5CB1395CE}" type="pres">
      <dgm:prSet presAssocID="{CA41DFA4-D70A-41DB-B610-73525A20333F}" presName="text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7355D-1A7E-44D4-9E71-E5A28FD5D6FC}" type="pres">
      <dgm:prSet presAssocID="{9F07A6C1-4BB3-4CEF-83DB-636B883138E7}" presName="sibTrans" presStyleCnt="0"/>
      <dgm:spPr/>
    </dgm:pt>
    <dgm:pt modelId="{BC9975E9-9A8F-4AB5-A619-83241D1DFBE6}" type="pres">
      <dgm:prSet presAssocID="{B61055DC-4BB1-4A5A-BC7A-483E0467D9E0}" presName="text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094F8B-88C2-49B3-A377-2D7702FD6DAA}" srcId="{EDB271FB-002F-4F36-BF70-20887B4D1266}" destId="{3A8130EE-8CF1-4138-B66F-FB3BA536F171}" srcOrd="2" destOrd="0" parTransId="{10C6C28D-A2FA-4792-9242-EB0C8C179F1B}" sibTransId="{0E298B12-5372-48C6-B480-5F0628696412}"/>
    <dgm:cxn modelId="{6B066793-5180-4268-AAFB-557E3DB28A1C}" srcId="{EDB271FB-002F-4F36-BF70-20887B4D1266}" destId="{AD03CA1F-1287-48A0-B4E3-BFFDF91FBB1D}" srcOrd="0" destOrd="0" parTransId="{C6B8E1CA-5397-4652-8D45-D136DF8B64E7}" sibTransId="{CD9EA631-EAD7-4946-BEB2-9255D0F9008A}"/>
    <dgm:cxn modelId="{2D6B0BE1-D5A3-4980-88A6-D7B28F32EFFF}" type="presOf" srcId="{E212D31E-FEBD-477C-9AC6-02753AB45883}" destId="{8F334DDD-38AE-4E35-A721-9536FA402F55}" srcOrd="0" destOrd="0" presId="urn:microsoft.com/office/officeart/2005/8/layout/hProcess9"/>
    <dgm:cxn modelId="{4E461B07-73D0-439E-8145-EB7411E5A7C8}" type="presOf" srcId="{CFFC316E-D4A7-4232-8575-1AA2F64A58A4}" destId="{FC94979D-A68B-4530-A8A4-32F66A200A6A}" srcOrd="0" destOrd="4" presId="urn:microsoft.com/office/officeart/2005/8/layout/hProcess9"/>
    <dgm:cxn modelId="{6C2ABD77-5946-40AD-AADA-12195BF661EC}" srcId="{424B8A3D-F75D-427B-ADC2-C53CCD036AEE}" destId="{AE94BE77-9E9F-42E7-9F1D-53C39F4E60C4}" srcOrd="6" destOrd="0" parTransId="{41DCA763-CC63-46A3-B12E-B8A64D960173}" sibTransId="{6E06A9B7-1D10-414D-A573-57A41A07D139}"/>
    <dgm:cxn modelId="{8AF540EE-935A-492B-A88A-19A6EA85424F}" srcId="{424B8A3D-F75D-427B-ADC2-C53CCD036AEE}" destId="{363FC470-C5B3-42D0-91BF-4F1CAA5FF12B}" srcOrd="3" destOrd="0" parTransId="{1E3ED985-C7E6-4227-8303-D6A39A0CA30B}" sibTransId="{5BEDE443-6B81-403C-AD19-8CB77587EEC2}"/>
    <dgm:cxn modelId="{FDD426FD-728F-4254-8BA2-70A0B441CC08}" srcId="{EDB271FB-002F-4F36-BF70-20887B4D1266}" destId="{5CA4772D-2818-4967-8D26-3292880D7814}" srcOrd="1" destOrd="0" parTransId="{B11531ED-7434-47E5-A6E2-9B9FDC694584}" sibTransId="{A62FF358-116E-4060-A458-97BBC1BFBF86}"/>
    <dgm:cxn modelId="{1D19EEA6-0477-45F1-8D96-F30412ED6D83}" type="presOf" srcId="{3A8130EE-8CF1-4138-B66F-FB3BA536F171}" destId="{FC94979D-A68B-4530-A8A4-32F66A200A6A}" srcOrd="0" destOrd="3" presId="urn:microsoft.com/office/officeart/2005/8/layout/hProcess9"/>
    <dgm:cxn modelId="{DE8C384A-E31C-470D-9E00-A22868D4B881}" srcId="{424B8A3D-F75D-427B-ADC2-C53CCD036AEE}" destId="{BBDC98BF-7438-4713-835D-F378259DA4BE}" srcOrd="1" destOrd="0" parTransId="{93637710-0C6A-44CC-A812-F1AA88F0C5AF}" sibTransId="{ADDF23BC-ADC1-40F9-883B-0A6B8A1294F5}"/>
    <dgm:cxn modelId="{A94A91E7-ADAC-4EBB-99BD-380854327B2B}" type="presOf" srcId="{424B8A3D-F75D-427B-ADC2-C53CCD036AEE}" destId="{79E8114B-C2BF-43AE-942B-396D2FACC269}" srcOrd="0" destOrd="0" presId="urn:microsoft.com/office/officeart/2005/8/layout/hProcess9"/>
    <dgm:cxn modelId="{F5B31D8E-89D2-4983-A7D8-41DF9E1BC1BA}" type="presOf" srcId="{CA41DFA4-D70A-41DB-B610-73525A20333F}" destId="{279F5AE4-EF26-4F19-A3F2-24F5CB1395CE}" srcOrd="0" destOrd="0" presId="urn:microsoft.com/office/officeart/2005/8/layout/hProcess9"/>
    <dgm:cxn modelId="{F3EB2C55-FD84-4E06-B948-6B8AFBA6AFF4}" type="presOf" srcId="{EDB271FB-002F-4F36-BF70-20887B4D1266}" destId="{FC94979D-A68B-4530-A8A4-32F66A200A6A}" srcOrd="0" destOrd="0" presId="urn:microsoft.com/office/officeart/2005/8/layout/hProcess9"/>
    <dgm:cxn modelId="{5B7296A8-A7A6-43C4-91F0-649B35278F42}" type="presOf" srcId="{DB13D89D-6077-4C3C-B1DB-DAE7E2C382AA}" destId="{1ACAD525-EF0C-4B98-8177-6F646BE1F64B}" srcOrd="0" destOrd="0" presId="urn:microsoft.com/office/officeart/2005/8/layout/hProcess9"/>
    <dgm:cxn modelId="{6EB2E9D0-4FEB-42F5-AAF0-FC5899800439}" srcId="{424B8A3D-F75D-427B-ADC2-C53CCD036AEE}" destId="{F62016D5-8077-47D7-A571-5D92AD17FC8C}" srcOrd="4" destOrd="0" parTransId="{39342EF6-BF8E-44A4-967F-2AEF0A6A7B6B}" sibTransId="{C1169386-66EB-4968-A78A-D988FFA8A4B2}"/>
    <dgm:cxn modelId="{38A7BF00-F1FD-43D7-A0F7-C40DF06FAEAD}" type="presOf" srcId="{363FC470-C5B3-42D0-91BF-4F1CAA5FF12B}" destId="{21C50742-BA05-4DD0-944F-13E5C80CF08B}" srcOrd="0" destOrd="0" presId="urn:microsoft.com/office/officeart/2005/8/layout/hProcess9"/>
    <dgm:cxn modelId="{2C0338B1-A79A-4FC1-9012-6A16F8636302}" srcId="{EDB271FB-002F-4F36-BF70-20887B4D1266}" destId="{CFFC316E-D4A7-4232-8575-1AA2F64A58A4}" srcOrd="3" destOrd="0" parTransId="{5240DE0B-C70E-4DBE-9277-97228A0BA789}" sibTransId="{F5D51A16-945D-49D7-8534-E4C1088E9A78}"/>
    <dgm:cxn modelId="{0D04593B-214D-4EFE-AB55-BF2304C7C68D}" type="presOf" srcId="{5CA4772D-2818-4967-8D26-3292880D7814}" destId="{FC94979D-A68B-4530-A8A4-32F66A200A6A}" srcOrd="0" destOrd="2" presId="urn:microsoft.com/office/officeart/2005/8/layout/hProcess9"/>
    <dgm:cxn modelId="{BED68EE9-0905-434C-8247-FCE15087BA0C}" srcId="{424B8A3D-F75D-427B-ADC2-C53CCD036AEE}" destId="{207053C5-E992-4F57-A1C2-BF14E3A36C29}" srcOrd="7" destOrd="0" parTransId="{AAAC6A1A-B51A-48C5-9356-F1A477BA8F71}" sibTransId="{69C2C360-5137-43C1-9374-FB8CDBBF4B04}"/>
    <dgm:cxn modelId="{641317E0-244B-4A86-90C4-89BA5F50731B}" type="presOf" srcId="{F62016D5-8077-47D7-A571-5D92AD17FC8C}" destId="{8AA286D8-385B-49C3-9973-A3C6C309E159}" srcOrd="0" destOrd="0" presId="urn:microsoft.com/office/officeart/2005/8/layout/hProcess9"/>
    <dgm:cxn modelId="{6031552D-F1E3-49C5-9F70-A9CA37EA6054}" type="presOf" srcId="{B61055DC-4BB1-4A5A-BC7A-483E0467D9E0}" destId="{BC9975E9-9A8F-4AB5-A619-83241D1DFBE6}" srcOrd="0" destOrd="0" presId="urn:microsoft.com/office/officeart/2005/8/layout/hProcess9"/>
    <dgm:cxn modelId="{25CFF93F-F8BB-4B23-B380-23E1FEDFDBD7}" type="presOf" srcId="{AD03CA1F-1287-48A0-B4E3-BFFDF91FBB1D}" destId="{FC94979D-A68B-4530-A8A4-32F66A200A6A}" srcOrd="0" destOrd="1" presId="urn:microsoft.com/office/officeart/2005/8/layout/hProcess9"/>
    <dgm:cxn modelId="{2892EEC1-34E0-47E1-80DD-C01A0D6F6B2E}" type="presOf" srcId="{AE94BE77-9E9F-42E7-9F1D-53C39F4E60C4}" destId="{9F047BE0-CA05-42EB-8973-8735FB1335C5}" srcOrd="0" destOrd="0" presId="urn:microsoft.com/office/officeart/2005/8/layout/hProcess9"/>
    <dgm:cxn modelId="{40794DC1-31ED-49FC-9004-0E4E02E3F8F3}" type="presOf" srcId="{BBDC98BF-7438-4713-835D-F378259DA4BE}" destId="{FA32BF75-0758-4666-9FE8-BE862359BFC6}" srcOrd="0" destOrd="0" presId="urn:microsoft.com/office/officeart/2005/8/layout/hProcess9"/>
    <dgm:cxn modelId="{DC57F27F-3B5B-4D16-9DE5-2F30A5A62DCB}" srcId="{424B8A3D-F75D-427B-ADC2-C53CCD036AEE}" destId="{CA41DFA4-D70A-41DB-B610-73525A20333F}" srcOrd="8" destOrd="0" parTransId="{A951BB01-72DA-4AB6-80E0-C7BDF3E7A8C3}" sibTransId="{9F07A6C1-4BB3-4CEF-83DB-636B883138E7}"/>
    <dgm:cxn modelId="{852EE2EB-3A7E-4936-8D97-A6A5724AB8D7}" srcId="{424B8A3D-F75D-427B-ADC2-C53CCD036AEE}" destId="{E212D31E-FEBD-477C-9AC6-02753AB45883}" srcOrd="0" destOrd="0" parTransId="{AE77A82E-40B8-4368-A85B-CF25083A4F18}" sibTransId="{D83650F8-9C56-4E39-B8CE-3395DC3E3E1D}"/>
    <dgm:cxn modelId="{862D8614-E6F3-4024-8AA8-82154E13F0FA}" type="presOf" srcId="{207053C5-E992-4F57-A1C2-BF14E3A36C29}" destId="{8F53A600-F13A-4D88-990E-6589C2D11183}" srcOrd="0" destOrd="0" presId="urn:microsoft.com/office/officeart/2005/8/layout/hProcess9"/>
    <dgm:cxn modelId="{9ED3D3D8-FAF2-4EA9-8DE2-0A93C1BB2CE0}" srcId="{424B8A3D-F75D-427B-ADC2-C53CCD036AEE}" destId="{DB13D89D-6077-4C3C-B1DB-DAE7E2C382AA}" srcOrd="5" destOrd="0" parTransId="{57737D8D-A25C-44AD-ADF0-0C53C85D4EA9}" sibTransId="{BB3B65EB-01BA-47A9-8CF1-4CE8289AEDC6}"/>
    <dgm:cxn modelId="{038984C1-127E-4643-BD30-B89CFC1182DD}" srcId="{424B8A3D-F75D-427B-ADC2-C53CCD036AEE}" destId="{EDB271FB-002F-4F36-BF70-20887B4D1266}" srcOrd="2" destOrd="0" parTransId="{CE636982-76F0-4073-AC3F-DED7F144F32A}" sibTransId="{D301A5C3-1F0C-4AA9-97F9-000FDC316461}"/>
    <dgm:cxn modelId="{66DFE523-9CA1-43C3-A680-4486BCBA0F46}" srcId="{424B8A3D-F75D-427B-ADC2-C53CCD036AEE}" destId="{B61055DC-4BB1-4A5A-BC7A-483E0467D9E0}" srcOrd="9" destOrd="0" parTransId="{797AD17A-5629-418E-A2C6-B289BBA4D18F}" sibTransId="{41AC036B-CABF-4CA3-9872-AD33C05C075B}"/>
    <dgm:cxn modelId="{65BAA7FD-D19E-4AEA-82A4-5700760FC67B}" type="presParOf" srcId="{79E8114B-C2BF-43AE-942B-396D2FACC269}" destId="{836BDB39-02D6-4B91-B34F-9BAB6876062C}" srcOrd="0" destOrd="0" presId="urn:microsoft.com/office/officeart/2005/8/layout/hProcess9"/>
    <dgm:cxn modelId="{6F2FE2FA-EB84-4221-9CE6-364652B6CA0E}" type="presParOf" srcId="{79E8114B-C2BF-43AE-942B-396D2FACC269}" destId="{76EE6E25-E60A-489F-9774-669217175335}" srcOrd="1" destOrd="0" presId="urn:microsoft.com/office/officeart/2005/8/layout/hProcess9"/>
    <dgm:cxn modelId="{D815DA4A-D0BF-4944-A206-1336D070033C}" type="presParOf" srcId="{76EE6E25-E60A-489F-9774-669217175335}" destId="{8F334DDD-38AE-4E35-A721-9536FA402F55}" srcOrd="0" destOrd="0" presId="urn:microsoft.com/office/officeart/2005/8/layout/hProcess9"/>
    <dgm:cxn modelId="{EB9FE092-1317-4DFF-804A-E89B9B3D39AD}" type="presParOf" srcId="{76EE6E25-E60A-489F-9774-669217175335}" destId="{93F8760C-F176-404D-A469-EA80E9F0621A}" srcOrd="1" destOrd="0" presId="urn:microsoft.com/office/officeart/2005/8/layout/hProcess9"/>
    <dgm:cxn modelId="{A7760F78-2705-4B9A-9DEB-1A76A548AD5C}" type="presParOf" srcId="{76EE6E25-E60A-489F-9774-669217175335}" destId="{FA32BF75-0758-4666-9FE8-BE862359BFC6}" srcOrd="2" destOrd="0" presId="urn:microsoft.com/office/officeart/2005/8/layout/hProcess9"/>
    <dgm:cxn modelId="{F7CEDF73-29F1-4F27-AB5E-7E7ED94CC660}" type="presParOf" srcId="{76EE6E25-E60A-489F-9774-669217175335}" destId="{7DE03826-AA85-4732-A70E-5EA3EECD4565}" srcOrd="3" destOrd="0" presId="urn:microsoft.com/office/officeart/2005/8/layout/hProcess9"/>
    <dgm:cxn modelId="{2595B809-4195-454F-8761-A881975CD3A0}" type="presParOf" srcId="{76EE6E25-E60A-489F-9774-669217175335}" destId="{FC94979D-A68B-4530-A8A4-32F66A200A6A}" srcOrd="4" destOrd="0" presId="urn:microsoft.com/office/officeart/2005/8/layout/hProcess9"/>
    <dgm:cxn modelId="{8ADD9D9B-35DA-437A-9896-596B11CE53D1}" type="presParOf" srcId="{76EE6E25-E60A-489F-9774-669217175335}" destId="{94AE17BC-85EC-40B1-AAD3-DCC0AAEC0694}" srcOrd="5" destOrd="0" presId="urn:microsoft.com/office/officeart/2005/8/layout/hProcess9"/>
    <dgm:cxn modelId="{0C5A6AB6-D4DA-4E69-A1DD-52DC27514252}" type="presParOf" srcId="{76EE6E25-E60A-489F-9774-669217175335}" destId="{21C50742-BA05-4DD0-944F-13E5C80CF08B}" srcOrd="6" destOrd="0" presId="urn:microsoft.com/office/officeart/2005/8/layout/hProcess9"/>
    <dgm:cxn modelId="{83132B1E-EF7D-4C8B-9D85-2613FD5E850D}" type="presParOf" srcId="{76EE6E25-E60A-489F-9774-669217175335}" destId="{8697C401-D959-4203-B57C-5551BAA73702}" srcOrd="7" destOrd="0" presId="urn:microsoft.com/office/officeart/2005/8/layout/hProcess9"/>
    <dgm:cxn modelId="{37C910FD-F55B-441C-8620-EC5FC9AA41C5}" type="presParOf" srcId="{76EE6E25-E60A-489F-9774-669217175335}" destId="{8AA286D8-385B-49C3-9973-A3C6C309E159}" srcOrd="8" destOrd="0" presId="urn:microsoft.com/office/officeart/2005/8/layout/hProcess9"/>
    <dgm:cxn modelId="{2AB31831-1E0C-4EF0-9814-2800D4B4F001}" type="presParOf" srcId="{76EE6E25-E60A-489F-9774-669217175335}" destId="{0C965B72-3726-4A63-9673-11A4DAF5D5A1}" srcOrd="9" destOrd="0" presId="urn:microsoft.com/office/officeart/2005/8/layout/hProcess9"/>
    <dgm:cxn modelId="{907A975F-335C-4659-8D25-8E5C077EC92F}" type="presParOf" srcId="{76EE6E25-E60A-489F-9774-669217175335}" destId="{1ACAD525-EF0C-4B98-8177-6F646BE1F64B}" srcOrd="10" destOrd="0" presId="urn:microsoft.com/office/officeart/2005/8/layout/hProcess9"/>
    <dgm:cxn modelId="{2E3C5123-3487-4FCA-83B1-F8CF2DB08F6A}" type="presParOf" srcId="{76EE6E25-E60A-489F-9774-669217175335}" destId="{C368EFBA-5A96-4791-944A-7E8E44B0CD36}" srcOrd="11" destOrd="0" presId="urn:microsoft.com/office/officeart/2005/8/layout/hProcess9"/>
    <dgm:cxn modelId="{87F23338-2048-48BA-9F04-E74EEB79EE42}" type="presParOf" srcId="{76EE6E25-E60A-489F-9774-669217175335}" destId="{9F047BE0-CA05-42EB-8973-8735FB1335C5}" srcOrd="12" destOrd="0" presId="urn:microsoft.com/office/officeart/2005/8/layout/hProcess9"/>
    <dgm:cxn modelId="{3220EEF0-44C6-4748-A33E-59D703996C3C}" type="presParOf" srcId="{76EE6E25-E60A-489F-9774-669217175335}" destId="{D33438C2-DC20-4E35-9BB3-5945AC44A537}" srcOrd="13" destOrd="0" presId="urn:microsoft.com/office/officeart/2005/8/layout/hProcess9"/>
    <dgm:cxn modelId="{82451C06-9E77-4A2F-A50D-D51B0BF2CB0B}" type="presParOf" srcId="{76EE6E25-E60A-489F-9774-669217175335}" destId="{8F53A600-F13A-4D88-990E-6589C2D11183}" srcOrd="14" destOrd="0" presId="urn:microsoft.com/office/officeart/2005/8/layout/hProcess9"/>
    <dgm:cxn modelId="{E31125A3-619B-4A6E-B9CA-A96D8D8C771B}" type="presParOf" srcId="{76EE6E25-E60A-489F-9774-669217175335}" destId="{8764BCA0-43E5-48D8-AC1A-661BEA89590A}" srcOrd="15" destOrd="0" presId="urn:microsoft.com/office/officeart/2005/8/layout/hProcess9"/>
    <dgm:cxn modelId="{EEC19AEB-4D56-4654-A01A-3F65A69201AC}" type="presParOf" srcId="{76EE6E25-E60A-489F-9774-669217175335}" destId="{279F5AE4-EF26-4F19-A3F2-24F5CB1395CE}" srcOrd="16" destOrd="0" presId="urn:microsoft.com/office/officeart/2005/8/layout/hProcess9"/>
    <dgm:cxn modelId="{89D12FF6-ACBE-4835-A92C-AFF2AB8A4401}" type="presParOf" srcId="{76EE6E25-E60A-489F-9774-669217175335}" destId="{AD57355D-1A7E-44D4-9E71-E5A28FD5D6FC}" srcOrd="17" destOrd="0" presId="urn:microsoft.com/office/officeart/2005/8/layout/hProcess9"/>
    <dgm:cxn modelId="{815D9C81-9CD2-4F43-83AE-D5CB37B8D8E1}" type="presParOf" srcId="{76EE6E25-E60A-489F-9774-669217175335}" destId="{BC9975E9-9A8F-4AB5-A619-83241D1DFBE6}" srcOrd="1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DC6EF-CDD4-45B2-93FA-EC98CC38DB7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4AC8A-F08D-410E-A087-195054C3991C}">
      <dgm:prSet/>
      <dgm:spPr/>
      <dgm:t>
        <a:bodyPr/>
        <a:lstStyle/>
        <a:p>
          <a:pPr rtl="0"/>
          <a:r>
            <a:rPr lang="en-GB" dirty="0" smtClean="0"/>
            <a:t>Engineering and Advanced Manufacturing Centre</a:t>
          </a:r>
          <a:endParaRPr lang="en-GB" dirty="0"/>
        </a:p>
      </dgm:t>
    </dgm:pt>
    <dgm:pt modelId="{0CD0F877-F0FF-4E22-AC57-33B78B6607DB}" type="parTrans" cxnId="{1F927C80-DC3F-42FE-81B0-4474F72099B9}">
      <dgm:prSet/>
      <dgm:spPr/>
      <dgm:t>
        <a:bodyPr/>
        <a:lstStyle/>
        <a:p>
          <a:endParaRPr lang="en-US"/>
        </a:p>
      </dgm:t>
    </dgm:pt>
    <dgm:pt modelId="{6C8A4D9D-6831-44B8-9944-A87A34865DFC}" type="sibTrans" cxnId="{1F927C80-DC3F-42FE-81B0-4474F72099B9}">
      <dgm:prSet/>
      <dgm:spPr/>
      <dgm:t>
        <a:bodyPr/>
        <a:lstStyle/>
        <a:p>
          <a:endParaRPr lang="en-US"/>
        </a:p>
      </dgm:t>
    </dgm:pt>
    <dgm:pt modelId="{4C6A26FB-CA0A-45CD-B4FE-84866288A8A4}">
      <dgm:prSet/>
      <dgm:spPr/>
      <dgm:t>
        <a:bodyPr/>
        <a:lstStyle/>
        <a:p>
          <a:pPr rtl="0"/>
          <a:r>
            <a:rPr lang="en-GB" dirty="0" smtClean="0"/>
            <a:t>Cobot Demonstration Centre</a:t>
          </a:r>
          <a:endParaRPr lang="en-GB" dirty="0"/>
        </a:p>
      </dgm:t>
    </dgm:pt>
    <dgm:pt modelId="{A97E50AA-3AAE-4709-8F03-2826B16A17E4}" type="parTrans" cxnId="{0ABAFECA-B44F-46C8-B2C7-86E7F4CBE2EB}">
      <dgm:prSet/>
      <dgm:spPr/>
      <dgm:t>
        <a:bodyPr/>
        <a:lstStyle/>
        <a:p>
          <a:endParaRPr lang="en-US"/>
        </a:p>
      </dgm:t>
    </dgm:pt>
    <dgm:pt modelId="{1F7BC0DB-518C-4787-9207-785579984FD8}" type="sibTrans" cxnId="{0ABAFECA-B44F-46C8-B2C7-86E7F4CBE2EB}">
      <dgm:prSet/>
      <dgm:spPr/>
      <dgm:t>
        <a:bodyPr/>
        <a:lstStyle/>
        <a:p>
          <a:endParaRPr lang="en-US"/>
        </a:p>
      </dgm:t>
    </dgm:pt>
    <dgm:pt modelId="{A10C0DC4-24FC-49C6-AC66-AC5A75D3D0AE}">
      <dgm:prSet/>
      <dgm:spPr/>
      <dgm:t>
        <a:bodyPr/>
        <a:lstStyle/>
        <a:p>
          <a:pPr rtl="0"/>
          <a:r>
            <a:rPr lang="en-GB" smtClean="0"/>
            <a:t>Mobile Technology Unit (in partnership with Dundee Science Centre)</a:t>
          </a:r>
          <a:endParaRPr lang="en-GB"/>
        </a:p>
      </dgm:t>
    </dgm:pt>
    <dgm:pt modelId="{C95ACBA9-EBD1-4B63-9D9B-E51DFAC05445}" type="parTrans" cxnId="{42431346-1A8A-4F4A-9178-C553510E80A4}">
      <dgm:prSet/>
      <dgm:spPr/>
      <dgm:t>
        <a:bodyPr/>
        <a:lstStyle/>
        <a:p>
          <a:endParaRPr lang="en-US"/>
        </a:p>
      </dgm:t>
    </dgm:pt>
    <dgm:pt modelId="{6511A685-D973-4543-ADE6-90F1FD0DD694}" type="sibTrans" cxnId="{42431346-1A8A-4F4A-9178-C553510E80A4}">
      <dgm:prSet/>
      <dgm:spPr/>
      <dgm:t>
        <a:bodyPr/>
        <a:lstStyle/>
        <a:p>
          <a:endParaRPr lang="en-US"/>
        </a:p>
      </dgm:t>
    </dgm:pt>
    <dgm:pt modelId="{F92EF194-A14E-4FAA-B535-8872516D8085}">
      <dgm:prSet/>
      <dgm:spPr/>
      <dgm:t>
        <a:bodyPr/>
        <a:lstStyle/>
        <a:p>
          <a:pPr rtl="0"/>
          <a:r>
            <a:rPr lang="en-GB" smtClean="0"/>
            <a:t>Product Innovation Lab – Aviation Academy (composites)</a:t>
          </a:r>
          <a:endParaRPr lang="en-GB"/>
        </a:p>
      </dgm:t>
    </dgm:pt>
    <dgm:pt modelId="{5E85C47B-0D10-4C20-A7D2-9C865553256D}" type="parTrans" cxnId="{9DBE23BE-965D-4D9E-955A-F443E2D7F2B0}">
      <dgm:prSet/>
      <dgm:spPr/>
      <dgm:t>
        <a:bodyPr/>
        <a:lstStyle/>
        <a:p>
          <a:endParaRPr lang="en-US"/>
        </a:p>
      </dgm:t>
    </dgm:pt>
    <dgm:pt modelId="{B13E639F-BA3F-427C-8B25-49ABCAB5920E}" type="sibTrans" cxnId="{9DBE23BE-965D-4D9E-955A-F443E2D7F2B0}">
      <dgm:prSet/>
      <dgm:spPr/>
      <dgm:t>
        <a:bodyPr/>
        <a:lstStyle/>
        <a:p>
          <a:endParaRPr lang="en-US"/>
        </a:p>
      </dgm:t>
    </dgm:pt>
    <dgm:pt modelId="{F7C4CC58-DB83-443A-9501-89778E86AB82}">
      <dgm:prSet/>
      <dgm:spPr/>
      <dgm:t>
        <a:bodyPr/>
        <a:lstStyle/>
        <a:p>
          <a:pPr rtl="0"/>
          <a:r>
            <a:rPr lang="en-GB" smtClean="0"/>
            <a:t>Product Innovation Lab – Creative Exchange (CAD/CAM)</a:t>
          </a:r>
          <a:endParaRPr lang="en-GB"/>
        </a:p>
      </dgm:t>
    </dgm:pt>
    <dgm:pt modelId="{D715D82A-4FD9-4422-8E03-98E66E958845}" type="parTrans" cxnId="{1C0B636F-44A1-4D65-8B16-8F72BDE1C74E}">
      <dgm:prSet/>
      <dgm:spPr/>
      <dgm:t>
        <a:bodyPr/>
        <a:lstStyle/>
        <a:p>
          <a:endParaRPr lang="en-US"/>
        </a:p>
      </dgm:t>
    </dgm:pt>
    <dgm:pt modelId="{16C1FC2E-4130-4AE2-8682-7DB8F816469E}" type="sibTrans" cxnId="{1C0B636F-44A1-4D65-8B16-8F72BDE1C74E}">
      <dgm:prSet/>
      <dgm:spPr/>
      <dgm:t>
        <a:bodyPr/>
        <a:lstStyle/>
        <a:p>
          <a:endParaRPr lang="en-US"/>
        </a:p>
      </dgm:t>
    </dgm:pt>
    <dgm:pt modelId="{4AF236FC-7997-454D-9D73-63C8442B2F8C}" type="pres">
      <dgm:prSet presAssocID="{866DC6EF-CDD4-45B2-93FA-EC98CC38DB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9AC1CE-D5AB-4FEA-9D4F-89A42FA334C4}" type="pres">
      <dgm:prSet presAssocID="{866DC6EF-CDD4-45B2-93FA-EC98CC38DB71}" presName="fgShape" presStyleLbl="fgShp" presStyleIdx="0" presStyleCnt="1"/>
      <dgm:spPr/>
    </dgm:pt>
    <dgm:pt modelId="{26C46B7E-CD1C-4F05-A838-4FCDFDCB459D}" type="pres">
      <dgm:prSet presAssocID="{866DC6EF-CDD4-45B2-93FA-EC98CC38DB71}" presName="linComp" presStyleCnt="0"/>
      <dgm:spPr/>
    </dgm:pt>
    <dgm:pt modelId="{9243A5CA-6BD9-4A69-A44F-6852766EF75E}" type="pres">
      <dgm:prSet presAssocID="{A2A4AC8A-F08D-410E-A087-195054C3991C}" presName="compNode" presStyleCnt="0"/>
      <dgm:spPr/>
    </dgm:pt>
    <dgm:pt modelId="{E0C7B035-99E8-48BC-9A4B-AFCD5F1927CB}" type="pres">
      <dgm:prSet presAssocID="{A2A4AC8A-F08D-410E-A087-195054C3991C}" presName="bkgdShape" presStyleLbl="node1" presStyleIdx="0" presStyleCnt="5"/>
      <dgm:spPr/>
      <dgm:t>
        <a:bodyPr/>
        <a:lstStyle/>
        <a:p>
          <a:endParaRPr lang="en-US"/>
        </a:p>
      </dgm:t>
    </dgm:pt>
    <dgm:pt modelId="{055A2369-00E1-4D43-B9B7-8BEBE0274AA0}" type="pres">
      <dgm:prSet presAssocID="{A2A4AC8A-F08D-410E-A087-195054C3991C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660C8E-5F1D-4A24-B251-8F80E48F5F11}" type="pres">
      <dgm:prSet presAssocID="{A2A4AC8A-F08D-410E-A087-195054C3991C}" presName="invisiNode" presStyleLbl="node1" presStyleIdx="0" presStyleCnt="5"/>
      <dgm:spPr/>
    </dgm:pt>
    <dgm:pt modelId="{E5F8873E-D435-4E4A-9DCB-C71B91812494}" type="pres">
      <dgm:prSet presAssocID="{A2A4AC8A-F08D-410E-A087-195054C3991C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D1FF012-B28A-48B1-8DA7-451CD3617605}" type="pres">
      <dgm:prSet presAssocID="{6C8A4D9D-6831-44B8-9944-A87A34865DF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A66DACE-00F6-48CF-B292-AE781B226587}" type="pres">
      <dgm:prSet presAssocID="{4C6A26FB-CA0A-45CD-B4FE-84866288A8A4}" presName="compNode" presStyleCnt="0"/>
      <dgm:spPr/>
    </dgm:pt>
    <dgm:pt modelId="{E81765ED-FB14-429C-8568-6CA0F1D5DBD2}" type="pres">
      <dgm:prSet presAssocID="{4C6A26FB-CA0A-45CD-B4FE-84866288A8A4}" presName="bkgdShape" presStyleLbl="node1" presStyleIdx="1" presStyleCnt="5"/>
      <dgm:spPr/>
      <dgm:t>
        <a:bodyPr/>
        <a:lstStyle/>
        <a:p>
          <a:endParaRPr lang="en-US"/>
        </a:p>
      </dgm:t>
    </dgm:pt>
    <dgm:pt modelId="{9D12A782-D84C-44A4-8232-5B31DABECE35}" type="pres">
      <dgm:prSet presAssocID="{4C6A26FB-CA0A-45CD-B4FE-84866288A8A4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9E61C2-F3C0-46E0-BA58-D7085BFB1BE8}" type="pres">
      <dgm:prSet presAssocID="{4C6A26FB-CA0A-45CD-B4FE-84866288A8A4}" presName="invisiNode" presStyleLbl="node1" presStyleIdx="1" presStyleCnt="5"/>
      <dgm:spPr/>
    </dgm:pt>
    <dgm:pt modelId="{346F539A-FCE5-48C0-A439-726F71416876}" type="pres">
      <dgm:prSet presAssocID="{4C6A26FB-CA0A-45CD-B4FE-84866288A8A4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42203609-43D9-4F24-AE51-A5CB35AEB97A}" type="pres">
      <dgm:prSet presAssocID="{1F7BC0DB-518C-4787-9207-785579984F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5436D14-D467-4E2D-A270-FC3F6BF50186}" type="pres">
      <dgm:prSet presAssocID="{A10C0DC4-24FC-49C6-AC66-AC5A75D3D0AE}" presName="compNode" presStyleCnt="0"/>
      <dgm:spPr/>
    </dgm:pt>
    <dgm:pt modelId="{D6CD1E35-A340-4A1B-823D-3987410960E7}" type="pres">
      <dgm:prSet presAssocID="{A10C0DC4-24FC-49C6-AC66-AC5A75D3D0AE}" presName="bkgdShape" presStyleLbl="node1" presStyleIdx="2" presStyleCnt="5"/>
      <dgm:spPr/>
      <dgm:t>
        <a:bodyPr/>
        <a:lstStyle/>
        <a:p>
          <a:endParaRPr lang="en-US"/>
        </a:p>
      </dgm:t>
    </dgm:pt>
    <dgm:pt modelId="{CB0659E6-57AF-4B31-ABF4-F11C2FCFB272}" type="pres">
      <dgm:prSet presAssocID="{A10C0DC4-24FC-49C6-AC66-AC5A75D3D0AE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217EA-6A4D-417E-B419-E131BD6C1A59}" type="pres">
      <dgm:prSet presAssocID="{A10C0DC4-24FC-49C6-AC66-AC5A75D3D0AE}" presName="invisiNode" presStyleLbl="node1" presStyleIdx="2" presStyleCnt="5"/>
      <dgm:spPr/>
    </dgm:pt>
    <dgm:pt modelId="{E41A2BA5-2ED3-4FC9-9B85-064C268851CD}" type="pres">
      <dgm:prSet presAssocID="{A10C0DC4-24FC-49C6-AC66-AC5A75D3D0AE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C8E743DD-D3DD-45DC-9440-A61B37C9F702}" type="pres">
      <dgm:prSet presAssocID="{6511A685-D973-4543-ADE6-90F1FD0DD69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7647358-A147-4449-B304-6B62709345B7}" type="pres">
      <dgm:prSet presAssocID="{F92EF194-A14E-4FAA-B535-8872516D8085}" presName="compNode" presStyleCnt="0"/>
      <dgm:spPr/>
    </dgm:pt>
    <dgm:pt modelId="{56EBD95C-126E-438F-8407-48B57E4B764D}" type="pres">
      <dgm:prSet presAssocID="{F92EF194-A14E-4FAA-B535-8872516D8085}" presName="bkgdShape" presStyleLbl="node1" presStyleIdx="3" presStyleCnt="5"/>
      <dgm:spPr/>
      <dgm:t>
        <a:bodyPr/>
        <a:lstStyle/>
        <a:p>
          <a:endParaRPr lang="en-US"/>
        </a:p>
      </dgm:t>
    </dgm:pt>
    <dgm:pt modelId="{8A8C2269-DCFE-49A0-ACB8-D1CB3BB4A1FF}" type="pres">
      <dgm:prSet presAssocID="{F92EF194-A14E-4FAA-B535-8872516D8085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6C33A-B944-435B-B69F-CF0DEAB3EA98}" type="pres">
      <dgm:prSet presAssocID="{F92EF194-A14E-4FAA-B535-8872516D8085}" presName="invisiNode" presStyleLbl="node1" presStyleIdx="3" presStyleCnt="5"/>
      <dgm:spPr/>
    </dgm:pt>
    <dgm:pt modelId="{0479D3AD-8509-446C-8F73-6A2CCE83753B}" type="pres">
      <dgm:prSet presAssocID="{F92EF194-A14E-4FAA-B535-8872516D8085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034FEAF-E207-4028-B644-38B741C23FEE}" type="pres">
      <dgm:prSet presAssocID="{B13E639F-BA3F-427C-8B25-49ABCAB5920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B817B77-FBE3-4ED6-919C-E15E3D613CD0}" type="pres">
      <dgm:prSet presAssocID="{F7C4CC58-DB83-443A-9501-89778E86AB82}" presName="compNode" presStyleCnt="0"/>
      <dgm:spPr/>
    </dgm:pt>
    <dgm:pt modelId="{F14D0D06-A2E3-47F9-B374-9E5A0BD35E9C}" type="pres">
      <dgm:prSet presAssocID="{F7C4CC58-DB83-443A-9501-89778E86AB82}" presName="bkgdShape" presStyleLbl="node1" presStyleIdx="4" presStyleCnt="5"/>
      <dgm:spPr/>
      <dgm:t>
        <a:bodyPr/>
        <a:lstStyle/>
        <a:p>
          <a:endParaRPr lang="en-US"/>
        </a:p>
      </dgm:t>
    </dgm:pt>
    <dgm:pt modelId="{C25119F9-CA3F-4AA8-8EE0-D764F9077A77}" type="pres">
      <dgm:prSet presAssocID="{F7C4CC58-DB83-443A-9501-89778E86AB82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6629C-D2A1-46B4-A71D-2B034E436452}" type="pres">
      <dgm:prSet presAssocID="{F7C4CC58-DB83-443A-9501-89778E86AB82}" presName="invisiNode" presStyleLbl="node1" presStyleIdx="4" presStyleCnt="5"/>
      <dgm:spPr/>
    </dgm:pt>
    <dgm:pt modelId="{8194A91B-3050-4703-A004-898D6407B10D}" type="pres">
      <dgm:prSet presAssocID="{F7C4CC58-DB83-443A-9501-89778E86AB82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</dgm:ptLst>
  <dgm:cxnLst>
    <dgm:cxn modelId="{541C26E1-2227-41EA-BB11-C25E9B753F3E}" type="presOf" srcId="{6C8A4D9D-6831-44B8-9944-A87A34865DFC}" destId="{9D1FF012-B28A-48B1-8DA7-451CD3617605}" srcOrd="0" destOrd="0" presId="urn:microsoft.com/office/officeart/2005/8/layout/hList7"/>
    <dgm:cxn modelId="{3FED09F3-192E-4F73-B8F5-899C3D395FB4}" type="presOf" srcId="{F7C4CC58-DB83-443A-9501-89778E86AB82}" destId="{C25119F9-CA3F-4AA8-8EE0-D764F9077A77}" srcOrd="1" destOrd="0" presId="urn:microsoft.com/office/officeart/2005/8/layout/hList7"/>
    <dgm:cxn modelId="{1F927C80-DC3F-42FE-81B0-4474F72099B9}" srcId="{866DC6EF-CDD4-45B2-93FA-EC98CC38DB71}" destId="{A2A4AC8A-F08D-410E-A087-195054C3991C}" srcOrd="0" destOrd="0" parTransId="{0CD0F877-F0FF-4E22-AC57-33B78B6607DB}" sibTransId="{6C8A4D9D-6831-44B8-9944-A87A34865DFC}"/>
    <dgm:cxn modelId="{92258F7E-6222-4968-9AFA-E987C77894C4}" type="presOf" srcId="{A2A4AC8A-F08D-410E-A087-195054C3991C}" destId="{055A2369-00E1-4D43-B9B7-8BEBE0274AA0}" srcOrd="1" destOrd="0" presId="urn:microsoft.com/office/officeart/2005/8/layout/hList7"/>
    <dgm:cxn modelId="{08A33D08-8598-4347-837D-DD971F51D6BE}" type="presOf" srcId="{866DC6EF-CDD4-45B2-93FA-EC98CC38DB71}" destId="{4AF236FC-7997-454D-9D73-63C8442B2F8C}" srcOrd="0" destOrd="0" presId="urn:microsoft.com/office/officeart/2005/8/layout/hList7"/>
    <dgm:cxn modelId="{9DBE23BE-965D-4D9E-955A-F443E2D7F2B0}" srcId="{866DC6EF-CDD4-45B2-93FA-EC98CC38DB71}" destId="{F92EF194-A14E-4FAA-B535-8872516D8085}" srcOrd="3" destOrd="0" parTransId="{5E85C47B-0D10-4C20-A7D2-9C865553256D}" sibTransId="{B13E639F-BA3F-427C-8B25-49ABCAB5920E}"/>
    <dgm:cxn modelId="{1C3010F8-79A9-4BF6-8882-68C80B079E37}" type="presOf" srcId="{4C6A26FB-CA0A-45CD-B4FE-84866288A8A4}" destId="{9D12A782-D84C-44A4-8232-5B31DABECE35}" srcOrd="1" destOrd="0" presId="urn:microsoft.com/office/officeart/2005/8/layout/hList7"/>
    <dgm:cxn modelId="{1AB1296A-4D49-4C38-A0A0-35A091362918}" type="presOf" srcId="{6511A685-D973-4543-ADE6-90F1FD0DD694}" destId="{C8E743DD-D3DD-45DC-9440-A61B37C9F702}" srcOrd="0" destOrd="0" presId="urn:microsoft.com/office/officeart/2005/8/layout/hList7"/>
    <dgm:cxn modelId="{1C0B636F-44A1-4D65-8B16-8F72BDE1C74E}" srcId="{866DC6EF-CDD4-45B2-93FA-EC98CC38DB71}" destId="{F7C4CC58-DB83-443A-9501-89778E86AB82}" srcOrd="4" destOrd="0" parTransId="{D715D82A-4FD9-4422-8E03-98E66E958845}" sibTransId="{16C1FC2E-4130-4AE2-8682-7DB8F816469E}"/>
    <dgm:cxn modelId="{63BEEED2-6426-427F-87D5-B7A04EE45143}" type="presOf" srcId="{F92EF194-A14E-4FAA-B535-8872516D8085}" destId="{56EBD95C-126E-438F-8407-48B57E4B764D}" srcOrd="0" destOrd="0" presId="urn:microsoft.com/office/officeart/2005/8/layout/hList7"/>
    <dgm:cxn modelId="{F4F76CB7-823A-44D8-BA45-27B0F52FC7F4}" type="presOf" srcId="{A2A4AC8A-F08D-410E-A087-195054C3991C}" destId="{E0C7B035-99E8-48BC-9A4B-AFCD5F1927CB}" srcOrd="0" destOrd="0" presId="urn:microsoft.com/office/officeart/2005/8/layout/hList7"/>
    <dgm:cxn modelId="{B04BFAA5-BBD6-41CD-9C87-1C877533FE22}" type="presOf" srcId="{F7C4CC58-DB83-443A-9501-89778E86AB82}" destId="{F14D0D06-A2E3-47F9-B374-9E5A0BD35E9C}" srcOrd="0" destOrd="0" presId="urn:microsoft.com/office/officeart/2005/8/layout/hList7"/>
    <dgm:cxn modelId="{8727C41B-07C7-4255-91BA-CD59B885826B}" type="presOf" srcId="{1F7BC0DB-518C-4787-9207-785579984FD8}" destId="{42203609-43D9-4F24-AE51-A5CB35AEB97A}" srcOrd="0" destOrd="0" presId="urn:microsoft.com/office/officeart/2005/8/layout/hList7"/>
    <dgm:cxn modelId="{E3477C3B-78FD-4370-8065-6BA13AA0EAD1}" type="presOf" srcId="{B13E639F-BA3F-427C-8B25-49ABCAB5920E}" destId="{C034FEAF-E207-4028-B644-38B741C23FEE}" srcOrd="0" destOrd="0" presId="urn:microsoft.com/office/officeart/2005/8/layout/hList7"/>
    <dgm:cxn modelId="{0ABAFECA-B44F-46C8-B2C7-86E7F4CBE2EB}" srcId="{866DC6EF-CDD4-45B2-93FA-EC98CC38DB71}" destId="{4C6A26FB-CA0A-45CD-B4FE-84866288A8A4}" srcOrd="1" destOrd="0" parTransId="{A97E50AA-3AAE-4709-8F03-2826B16A17E4}" sibTransId="{1F7BC0DB-518C-4787-9207-785579984FD8}"/>
    <dgm:cxn modelId="{4874B013-062D-4039-9411-D39B96344BA3}" type="presOf" srcId="{A10C0DC4-24FC-49C6-AC66-AC5A75D3D0AE}" destId="{CB0659E6-57AF-4B31-ABF4-F11C2FCFB272}" srcOrd="1" destOrd="0" presId="urn:microsoft.com/office/officeart/2005/8/layout/hList7"/>
    <dgm:cxn modelId="{1A4D30F5-E19D-4154-828F-94415B7BC56B}" type="presOf" srcId="{F92EF194-A14E-4FAA-B535-8872516D8085}" destId="{8A8C2269-DCFE-49A0-ACB8-D1CB3BB4A1FF}" srcOrd="1" destOrd="0" presId="urn:microsoft.com/office/officeart/2005/8/layout/hList7"/>
    <dgm:cxn modelId="{49CEF266-213A-4ED6-93E2-7DBF46DF920B}" type="presOf" srcId="{A10C0DC4-24FC-49C6-AC66-AC5A75D3D0AE}" destId="{D6CD1E35-A340-4A1B-823D-3987410960E7}" srcOrd="0" destOrd="0" presId="urn:microsoft.com/office/officeart/2005/8/layout/hList7"/>
    <dgm:cxn modelId="{42431346-1A8A-4F4A-9178-C553510E80A4}" srcId="{866DC6EF-CDD4-45B2-93FA-EC98CC38DB71}" destId="{A10C0DC4-24FC-49C6-AC66-AC5A75D3D0AE}" srcOrd="2" destOrd="0" parTransId="{C95ACBA9-EBD1-4B63-9D9B-E51DFAC05445}" sibTransId="{6511A685-D973-4543-ADE6-90F1FD0DD694}"/>
    <dgm:cxn modelId="{B52C3389-C5FC-4751-AB1E-95350EED4578}" type="presOf" srcId="{4C6A26FB-CA0A-45CD-B4FE-84866288A8A4}" destId="{E81765ED-FB14-429C-8568-6CA0F1D5DBD2}" srcOrd="0" destOrd="0" presId="urn:microsoft.com/office/officeart/2005/8/layout/hList7"/>
    <dgm:cxn modelId="{DDF27835-B4E5-4246-B8A6-A7B9B75DC8D7}" type="presParOf" srcId="{4AF236FC-7997-454D-9D73-63C8442B2F8C}" destId="{A29AC1CE-D5AB-4FEA-9D4F-89A42FA334C4}" srcOrd="0" destOrd="0" presId="urn:microsoft.com/office/officeart/2005/8/layout/hList7"/>
    <dgm:cxn modelId="{1ECB7D59-C418-4BEB-B23F-1553933204AB}" type="presParOf" srcId="{4AF236FC-7997-454D-9D73-63C8442B2F8C}" destId="{26C46B7E-CD1C-4F05-A838-4FCDFDCB459D}" srcOrd="1" destOrd="0" presId="urn:microsoft.com/office/officeart/2005/8/layout/hList7"/>
    <dgm:cxn modelId="{6985161A-F90F-436B-B555-BF677BC7835E}" type="presParOf" srcId="{26C46B7E-CD1C-4F05-A838-4FCDFDCB459D}" destId="{9243A5CA-6BD9-4A69-A44F-6852766EF75E}" srcOrd="0" destOrd="0" presId="urn:microsoft.com/office/officeart/2005/8/layout/hList7"/>
    <dgm:cxn modelId="{5CDD461A-DA01-4C4F-ABAE-DB6CFF5FD501}" type="presParOf" srcId="{9243A5CA-6BD9-4A69-A44F-6852766EF75E}" destId="{E0C7B035-99E8-48BC-9A4B-AFCD5F1927CB}" srcOrd="0" destOrd="0" presId="urn:microsoft.com/office/officeart/2005/8/layout/hList7"/>
    <dgm:cxn modelId="{85C01C6E-B0E1-4653-825A-C14E75ED1865}" type="presParOf" srcId="{9243A5CA-6BD9-4A69-A44F-6852766EF75E}" destId="{055A2369-00E1-4D43-B9B7-8BEBE0274AA0}" srcOrd="1" destOrd="0" presId="urn:microsoft.com/office/officeart/2005/8/layout/hList7"/>
    <dgm:cxn modelId="{62E98DDC-ECBB-4411-822E-AD97630145A8}" type="presParOf" srcId="{9243A5CA-6BD9-4A69-A44F-6852766EF75E}" destId="{D5660C8E-5F1D-4A24-B251-8F80E48F5F11}" srcOrd="2" destOrd="0" presId="urn:microsoft.com/office/officeart/2005/8/layout/hList7"/>
    <dgm:cxn modelId="{F217F929-5BAC-482B-8F57-545ABAA19814}" type="presParOf" srcId="{9243A5CA-6BD9-4A69-A44F-6852766EF75E}" destId="{E5F8873E-D435-4E4A-9DCB-C71B91812494}" srcOrd="3" destOrd="0" presId="urn:microsoft.com/office/officeart/2005/8/layout/hList7"/>
    <dgm:cxn modelId="{5AF2ECBE-6692-463A-9355-AEAB7F20A648}" type="presParOf" srcId="{26C46B7E-CD1C-4F05-A838-4FCDFDCB459D}" destId="{9D1FF012-B28A-48B1-8DA7-451CD3617605}" srcOrd="1" destOrd="0" presId="urn:microsoft.com/office/officeart/2005/8/layout/hList7"/>
    <dgm:cxn modelId="{E31BCB2A-3FC5-489A-BF60-2D7F35731554}" type="presParOf" srcId="{26C46B7E-CD1C-4F05-A838-4FCDFDCB459D}" destId="{7A66DACE-00F6-48CF-B292-AE781B226587}" srcOrd="2" destOrd="0" presId="urn:microsoft.com/office/officeart/2005/8/layout/hList7"/>
    <dgm:cxn modelId="{2984909E-7D3F-4E99-943A-B1E00584488A}" type="presParOf" srcId="{7A66DACE-00F6-48CF-B292-AE781B226587}" destId="{E81765ED-FB14-429C-8568-6CA0F1D5DBD2}" srcOrd="0" destOrd="0" presId="urn:microsoft.com/office/officeart/2005/8/layout/hList7"/>
    <dgm:cxn modelId="{CE30A38C-4350-4A26-8294-A6D428E61FDA}" type="presParOf" srcId="{7A66DACE-00F6-48CF-B292-AE781B226587}" destId="{9D12A782-D84C-44A4-8232-5B31DABECE35}" srcOrd="1" destOrd="0" presId="urn:microsoft.com/office/officeart/2005/8/layout/hList7"/>
    <dgm:cxn modelId="{E054D3B3-56A1-4E8A-8AAB-A4BF7D7A592E}" type="presParOf" srcId="{7A66DACE-00F6-48CF-B292-AE781B226587}" destId="{E19E61C2-F3C0-46E0-BA58-D7085BFB1BE8}" srcOrd="2" destOrd="0" presId="urn:microsoft.com/office/officeart/2005/8/layout/hList7"/>
    <dgm:cxn modelId="{0508DB73-E491-43EF-8DA5-75BCF12B8E0C}" type="presParOf" srcId="{7A66DACE-00F6-48CF-B292-AE781B226587}" destId="{346F539A-FCE5-48C0-A439-726F71416876}" srcOrd="3" destOrd="0" presId="urn:microsoft.com/office/officeart/2005/8/layout/hList7"/>
    <dgm:cxn modelId="{656DE189-751C-4F29-A545-801104C42F75}" type="presParOf" srcId="{26C46B7E-CD1C-4F05-A838-4FCDFDCB459D}" destId="{42203609-43D9-4F24-AE51-A5CB35AEB97A}" srcOrd="3" destOrd="0" presId="urn:microsoft.com/office/officeart/2005/8/layout/hList7"/>
    <dgm:cxn modelId="{A041BE60-6B15-4006-BB9C-0A9B10948FF9}" type="presParOf" srcId="{26C46B7E-CD1C-4F05-A838-4FCDFDCB459D}" destId="{C5436D14-D467-4E2D-A270-FC3F6BF50186}" srcOrd="4" destOrd="0" presId="urn:microsoft.com/office/officeart/2005/8/layout/hList7"/>
    <dgm:cxn modelId="{6234C705-E2E3-42C6-A038-056423AD3ED6}" type="presParOf" srcId="{C5436D14-D467-4E2D-A270-FC3F6BF50186}" destId="{D6CD1E35-A340-4A1B-823D-3987410960E7}" srcOrd="0" destOrd="0" presId="urn:microsoft.com/office/officeart/2005/8/layout/hList7"/>
    <dgm:cxn modelId="{4AE141B3-483B-48A3-8BB9-CD690D7890D2}" type="presParOf" srcId="{C5436D14-D467-4E2D-A270-FC3F6BF50186}" destId="{CB0659E6-57AF-4B31-ABF4-F11C2FCFB272}" srcOrd="1" destOrd="0" presId="urn:microsoft.com/office/officeart/2005/8/layout/hList7"/>
    <dgm:cxn modelId="{5DB50F46-9853-46AB-B659-0B4D42BDFE1B}" type="presParOf" srcId="{C5436D14-D467-4E2D-A270-FC3F6BF50186}" destId="{4BF217EA-6A4D-417E-B419-E131BD6C1A59}" srcOrd="2" destOrd="0" presId="urn:microsoft.com/office/officeart/2005/8/layout/hList7"/>
    <dgm:cxn modelId="{6EBF691F-3A9E-42BD-8AEC-8377D92F1AF9}" type="presParOf" srcId="{C5436D14-D467-4E2D-A270-FC3F6BF50186}" destId="{E41A2BA5-2ED3-4FC9-9B85-064C268851CD}" srcOrd="3" destOrd="0" presId="urn:microsoft.com/office/officeart/2005/8/layout/hList7"/>
    <dgm:cxn modelId="{59B79FA5-C294-4AAF-A103-08795E85D369}" type="presParOf" srcId="{26C46B7E-CD1C-4F05-A838-4FCDFDCB459D}" destId="{C8E743DD-D3DD-45DC-9440-A61B37C9F702}" srcOrd="5" destOrd="0" presId="urn:microsoft.com/office/officeart/2005/8/layout/hList7"/>
    <dgm:cxn modelId="{5A552F40-532F-4FC2-86D7-8DA265E3B764}" type="presParOf" srcId="{26C46B7E-CD1C-4F05-A838-4FCDFDCB459D}" destId="{67647358-A147-4449-B304-6B62709345B7}" srcOrd="6" destOrd="0" presId="urn:microsoft.com/office/officeart/2005/8/layout/hList7"/>
    <dgm:cxn modelId="{273DC6AB-036F-4F08-9208-90084DF959DE}" type="presParOf" srcId="{67647358-A147-4449-B304-6B62709345B7}" destId="{56EBD95C-126E-438F-8407-48B57E4B764D}" srcOrd="0" destOrd="0" presId="urn:microsoft.com/office/officeart/2005/8/layout/hList7"/>
    <dgm:cxn modelId="{28AED9BF-447A-4766-8623-096163ECB959}" type="presParOf" srcId="{67647358-A147-4449-B304-6B62709345B7}" destId="{8A8C2269-DCFE-49A0-ACB8-D1CB3BB4A1FF}" srcOrd="1" destOrd="0" presId="urn:microsoft.com/office/officeart/2005/8/layout/hList7"/>
    <dgm:cxn modelId="{E25F9C51-FC73-4E17-AA13-E599D640B600}" type="presParOf" srcId="{67647358-A147-4449-B304-6B62709345B7}" destId="{17D6C33A-B944-435B-B69F-CF0DEAB3EA98}" srcOrd="2" destOrd="0" presId="urn:microsoft.com/office/officeart/2005/8/layout/hList7"/>
    <dgm:cxn modelId="{171CCC5E-E569-4D2E-82AB-97B2F648E92B}" type="presParOf" srcId="{67647358-A147-4449-B304-6B62709345B7}" destId="{0479D3AD-8509-446C-8F73-6A2CCE83753B}" srcOrd="3" destOrd="0" presId="urn:microsoft.com/office/officeart/2005/8/layout/hList7"/>
    <dgm:cxn modelId="{CF838369-E8A4-4026-B48F-DC71886F838B}" type="presParOf" srcId="{26C46B7E-CD1C-4F05-A838-4FCDFDCB459D}" destId="{C034FEAF-E207-4028-B644-38B741C23FEE}" srcOrd="7" destOrd="0" presId="urn:microsoft.com/office/officeart/2005/8/layout/hList7"/>
    <dgm:cxn modelId="{B3CECD7C-0BB6-42AE-8AF8-E367AF9A6446}" type="presParOf" srcId="{26C46B7E-CD1C-4F05-A838-4FCDFDCB459D}" destId="{7B817B77-FBE3-4ED6-919C-E15E3D613CD0}" srcOrd="8" destOrd="0" presId="urn:microsoft.com/office/officeart/2005/8/layout/hList7"/>
    <dgm:cxn modelId="{93DD9EAF-C989-4B6F-B964-B777C902CBA6}" type="presParOf" srcId="{7B817B77-FBE3-4ED6-919C-E15E3D613CD0}" destId="{F14D0D06-A2E3-47F9-B374-9E5A0BD35E9C}" srcOrd="0" destOrd="0" presId="urn:microsoft.com/office/officeart/2005/8/layout/hList7"/>
    <dgm:cxn modelId="{FA50125A-9061-4946-A056-6410E73677D1}" type="presParOf" srcId="{7B817B77-FBE3-4ED6-919C-E15E3D613CD0}" destId="{C25119F9-CA3F-4AA8-8EE0-D764F9077A77}" srcOrd="1" destOrd="0" presId="urn:microsoft.com/office/officeart/2005/8/layout/hList7"/>
    <dgm:cxn modelId="{8259FB3E-5D7F-41A1-B07B-02552BAE578D}" type="presParOf" srcId="{7B817B77-FBE3-4ED6-919C-E15E3D613CD0}" destId="{FEA6629C-D2A1-46B4-A71D-2B034E436452}" srcOrd="2" destOrd="0" presId="urn:microsoft.com/office/officeart/2005/8/layout/hList7"/>
    <dgm:cxn modelId="{D5D625EC-D23B-4A99-9ED3-1EAA8F03AAA3}" type="presParOf" srcId="{7B817B77-FBE3-4ED6-919C-E15E3D613CD0}" destId="{8194A91B-3050-4703-A004-898D6407B1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4A4370-1716-44AD-BBD7-20A31BACAA8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DF2C4E-1A58-4B5F-9D48-2BBD9861AA81}">
      <dgm:prSet/>
      <dgm:spPr/>
      <dgm:t>
        <a:bodyPr/>
        <a:lstStyle/>
        <a:p>
          <a:pPr rtl="0"/>
          <a:r>
            <a:rPr lang="en-GB" dirty="0" smtClean="0"/>
            <a:t>EAM Centre due to complete build March 2022</a:t>
          </a:r>
          <a:endParaRPr lang="en-GB" dirty="0"/>
        </a:p>
      </dgm:t>
    </dgm:pt>
    <dgm:pt modelId="{90B4BFEF-4BDF-46BB-A23C-EC5CA0604521}" type="parTrans" cxnId="{4ECD882D-910D-443C-9D35-9AACCF20DA71}">
      <dgm:prSet/>
      <dgm:spPr/>
      <dgm:t>
        <a:bodyPr/>
        <a:lstStyle/>
        <a:p>
          <a:endParaRPr lang="en-US"/>
        </a:p>
      </dgm:t>
    </dgm:pt>
    <dgm:pt modelId="{C3243D9F-4149-4DC6-826D-28F852401270}" type="sibTrans" cxnId="{4ECD882D-910D-443C-9D35-9AACCF20DA71}">
      <dgm:prSet/>
      <dgm:spPr/>
      <dgm:t>
        <a:bodyPr/>
        <a:lstStyle/>
        <a:p>
          <a:endParaRPr lang="en-US"/>
        </a:p>
      </dgm:t>
    </dgm:pt>
    <dgm:pt modelId="{8E667C3F-8D55-45AE-8863-46E1BCB25B95}">
      <dgm:prSet/>
      <dgm:spPr/>
      <dgm:t>
        <a:bodyPr/>
        <a:lstStyle/>
        <a:p>
          <a:pPr rtl="0"/>
          <a:r>
            <a:rPr lang="en-GB" dirty="0" smtClean="0"/>
            <a:t>Skills for the Future Lab Complete (CAD/CAM)</a:t>
          </a:r>
          <a:endParaRPr lang="en-GB" dirty="0"/>
        </a:p>
      </dgm:t>
    </dgm:pt>
    <dgm:pt modelId="{37A87592-146A-47CE-A789-D0D767FEBF93}" type="parTrans" cxnId="{154FA82D-868F-4AEB-A1D1-00D5D3EA77BF}">
      <dgm:prSet/>
      <dgm:spPr/>
      <dgm:t>
        <a:bodyPr/>
        <a:lstStyle/>
        <a:p>
          <a:endParaRPr lang="en-US"/>
        </a:p>
      </dgm:t>
    </dgm:pt>
    <dgm:pt modelId="{0D95DB05-9A96-46E3-8C6B-A01E4BB93F10}" type="sibTrans" cxnId="{154FA82D-868F-4AEB-A1D1-00D5D3EA77BF}">
      <dgm:prSet/>
      <dgm:spPr/>
      <dgm:t>
        <a:bodyPr/>
        <a:lstStyle/>
        <a:p>
          <a:endParaRPr lang="en-US"/>
        </a:p>
      </dgm:t>
    </dgm:pt>
    <dgm:pt modelId="{95E92DF8-4407-4BBF-BD49-1CC51D692DC2}">
      <dgm:prSet/>
      <dgm:spPr/>
      <dgm:t>
        <a:bodyPr/>
        <a:lstStyle/>
        <a:p>
          <a:pPr rtl="0"/>
          <a:r>
            <a:rPr lang="en-GB" smtClean="0"/>
            <a:t>CIC Application Submitted</a:t>
          </a:r>
          <a:endParaRPr lang="en-GB"/>
        </a:p>
      </dgm:t>
    </dgm:pt>
    <dgm:pt modelId="{179C3FB1-8F27-41D3-89AD-A258FDE6AFEE}" type="parTrans" cxnId="{1BDB7241-D60E-4D6F-9BE9-6A6D694BE41E}">
      <dgm:prSet/>
      <dgm:spPr/>
      <dgm:t>
        <a:bodyPr/>
        <a:lstStyle/>
        <a:p>
          <a:endParaRPr lang="en-US"/>
        </a:p>
      </dgm:t>
    </dgm:pt>
    <dgm:pt modelId="{94944CBE-832B-418D-BB79-EA60A10510AB}" type="sibTrans" cxnId="{1BDB7241-D60E-4D6F-9BE9-6A6D694BE41E}">
      <dgm:prSet/>
      <dgm:spPr/>
      <dgm:t>
        <a:bodyPr/>
        <a:lstStyle/>
        <a:p>
          <a:endParaRPr lang="en-US"/>
        </a:p>
      </dgm:t>
    </dgm:pt>
    <dgm:pt modelId="{834A1198-0C60-480A-83D4-54096909694F}">
      <dgm:prSet/>
      <dgm:spPr/>
      <dgm:t>
        <a:bodyPr/>
        <a:lstStyle/>
        <a:p>
          <a:pPr rtl="0"/>
          <a:r>
            <a:rPr lang="en-GB" dirty="0" smtClean="0"/>
            <a:t>Capital Equipment procurement specification agreed</a:t>
          </a:r>
          <a:endParaRPr lang="en-GB" dirty="0"/>
        </a:p>
      </dgm:t>
    </dgm:pt>
    <dgm:pt modelId="{3C1221B9-3D74-494B-BD29-E81919FC8AE7}" type="parTrans" cxnId="{718AD558-7ADD-4D58-8F4A-D34B337ACFAE}">
      <dgm:prSet/>
      <dgm:spPr/>
      <dgm:t>
        <a:bodyPr/>
        <a:lstStyle/>
        <a:p>
          <a:endParaRPr lang="en-US"/>
        </a:p>
      </dgm:t>
    </dgm:pt>
    <dgm:pt modelId="{DCF1956D-8041-4D96-897E-30BB7ADC15CC}" type="sibTrans" cxnId="{718AD558-7ADD-4D58-8F4A-D34B337ACFAE}">
      <dgm:prSet/>
      <dgm:spPr/>
      <dgm:t>
        <a:bodyPr/>
        <a:lstStyle/>
        <a:p>
          <a:endParaRPr lang="en-US"/>
        </a:p>
      </dgm:t>
    </dgm:pt>
    <dgm:pt modelId="{F393127A-7400-431C-A116-A21BF798248C}">
      <dgm:prSet/>
      <dgm:spPr/>
      <dgm:t>
        <a:bodyPr/>
        <a:lstStyle/>
        <a:p>
          <a:pPr rtl="0"/>
          <a:r>
            <a:rPr lang="en-GB" smtClean="0"/>
            <a:t>Virtual Reality software and hardware commissioned</a:t>
          </a:r>
          <a:endParaRPr lang="en-GB"/>
        </a:p>
      </dgm:t>
    </dgm:pt>
    <dgm:pt modelId="{E6D75A72-5809-405D-87D5-C8926B61C521}" type="parTrans" cxnId="{2A69FA35-B44A-47F4-A296-C283E6D3A8CB}">
      <dgm:prSet/>
      <dgm:spPr/>
      <dgm:t>
        <a:bodyPr/>
        <a:lstStyle/>
        <a:p>
          <a:endParaRPr lang="en-US"/>
        </a:p>
      </dgm:t>
    </dgm:pt>
    <dgm:pt modelId="{A8F047FD-4D82-41B2-A1D9-40E4F7D4263B}" type="sibTrans" cxnId="{2A69FA35-B44A-47F4-A296-C283E6D3A8CB}">
      <dgm:prSet/>
      <dgm:spPr/>
      <dgm:t>
        <a:bodyPr/>
        <a:lstStyle/>
        <a:p>
          <a:endParaRPr lang="en-US"/>
        </a:p>
      </dgm:t>
    </dgm:pt>
    <dgm:pt modelId="{0DA40C76-8D50-48AD-95B5-B70A40592B4A}">
      <dgm:prSet/>
      <dgm:spPr/>
      <dgm:t>
        <a:bodyPr/>
        <a:lstStyle/>
        <a:p>
          <a:pPr rtl="0"/>
          <a:r>
            <a:rPr lang="en-GB" smtClean="0"/>
            <a:t>ZeroFour Crown Estates MoU signed</a:t>
          </a:r>
          <a:endParaRPr lang="en-GB"/>
        </a:p>
      </dgm:t>
    </dgm:pt>
    <dgm:pt modelId="{E7407BC3-1912-40F6-BF54-E913864CC167}" type="parTrans" cxnId="{459B760C-CAB3-4ACB-9ABA-93FA333B5E8F}">
      <dgm:prSet/>
      <dgm:spPr/>
      <dgm:t>
        <a:bodyPr/>
        <a:lstStyle/>
        <a:p>
          <a:endParaRPr lang="en-US"/>
        </a:p>
      </dgm:t>
    </dgm:pt>
    <dgm:pt modelId="{793204A7-0219-4B47-BCC7-05DC060E92D3}" type="sibTrans" cxnId="{459B760C-CAB3-4ACB-9ABA-93FA333B5E8F}">
      <dgm:prSet/>
      <dgm:spPr/>
      <dgm:t>
        <a:bodyPr/>
        <a:lstStyle/>
        <a:p>
          <a:endParaRPr lang="en-US"/>
        </a:p>
      </dgm:t>
    </dgm:pt>
    <dgm:pt modelId="{D9D36027-88DD-46C6-A197-8C646AA6C463}">
      <dgm:prSet/>
      <dgm:spPr/>
      <dgm:t>
        <a:bodyPr/>
        <a:lstStyle/>
        <a:p>
          <a:pPr rtl="0"/>
          <a:r>
            <a:rPr lang="en-GB" smtClean="0"/>
            <a:t>Seagreen funding secured</a:t>
          </a:r>
          <a:endParaRPr lang="en-GB"/>
        </a:p>
      </dgm:t>
    </dgm:pt>
    <dgm:pt modelId="{A319B8D0-0CCB-407D-8DDC-E5AE4192E6E2}" type="parTrans" cxnId="{C3B30061-6233-4008-B3BA-AA0F0987A6A2}">
      <dgm:prSet/>
      <dgm:spPr/>
      <dgm:t>
        <a:bodyPr/>
        <a:lstStyle/>
        <a:p>
          <a:endParaRPr lang="en-US"/>
        </a:p>
      </dgm:t>
    </dgm:pt>
    <dgm:pt modelId="{F9E8D81C-E9EC-46B7-B893-062937A820D8}" type="sibTrans" cxnId="{C3B30061-6233-4008-B3BA-AA0F0987A6A2}">
      <dgm:prSet/>
      <dgm:spPr/>
      <dgm:t>
        <a:bodyPr/>
        <a:lstStyle/>
        <a:p>
          <a:endParaRPr lang="en-US"/>
        </a:p>
      </dgm:t>
    </dgm:pt>
    <dgm:pt modelId="{4FF67AC6-B21A-40AF-84CE-F936A8EF6DBF}">
      <dgm:prSet/>
      <dgm:spPr/>
      <dgm:t>
        <a:bodyPr/>
        <a:lstStyle/>
        <a:p>
          <a:pPr rtl="0"/>
          <a:r>
            <a:rPr lang="en-GB" dirty="0" smtClean="0"/>
            <a:t>Mobile Engagement accelerated in partnership with Dundee Science Centre</a:t>
          </a:r>
          <a:endParaRPr lang="en-GB" dirty="0"/>
        </a:p>
      </dgm:t>
    </dgm:pt>
    <dgm:pt modelId="{0374E2ED-F0DD-4946-873C-F371A63B3A75}" type="parTrans" cxnId="{F6307E88-860D-44F2-A997-C9B0E3F1F8D8}">
      <dgm:prSet/>
      <dgm:spPr/>
      <dgm:t>
        <a:bodyPr/>
        <a:lstStyle/>
        <a:p>
          <a:endParaRPr lang="en-US"/>
        </a:p>
      </dgm:t>
    </dgm:pt>
    <dgm:pt modelId="{9CAE4884-542B-4935-874D-9A709BC566D8}" type="sibTrans" cxnId="{F6307E88-860D-44F2-A997-C9B0E3F1F8D8}">
      <dgm:prSet/>
      <dgm:spPr/>
      <dgm:t>
        <a:bodyPr/>
        <a:lstStyle/>
        <a:p>
          <a:endParaRPr lang="en-US"/>
        </a:p>
      </dgm:t>
    </dgm:pt>
    <dgm:pt modelId="{5DF56D7D-9863-4643-8C91-22A51A97D2F5}">
      <dgm:prSet/>
      <dgm:spPr/>
      <dgm:t>
        <a:bodyPr/>
        <a:lstStyle/>
        <a:p>
          <a:pPr rtl="0"/>
          <a:r>
            <a:rPr lang="en-GB" dirty="0" smtClean="0"/>
            <a:t>Project Manager Recruitment ready to go once approval secured</a:t>
          </a:r>
          <a:endParaRPr lang="en-GB" dirty="0"/>
        </a:p>
      </dgm:t>
    </dgm:pt>
    <dgm:pt modelId="{770AA6AB-48B1-4E71-9606-74FE46D7FDE7}" type="parTrans" cxnId="{5AAC8A75-CB9E-4BD4-A59C-19BBF8135505}">
      <dgm:prSet/>
      <dgm:spPr/>
      <dgm:t>
        <a:bodyPr/>
        <a:lstStyle/>
        <a:p>
          <a:endParaRPr lang="en-US"/>
        </a:p>
      </dgm:t>
    </dgm:pt>
    <dgm:pt modelId="{06C7850E-3F8B-406F-88D6-A133EFB89D82}" type="sibTrans" cxnId="{5AAC8A75-CB9E-4BD4-A59C-19BBF8135505}">
      <dgm:prSet/>
      <dgm:spPr/>
      <dgm:t>
        <a:bodyPr/>
        <a:lstStyle/>
        <a:p>
          <a:endParaRPr lang="en-US"/>
        </a:p>
      </dgm:t>
    </dgm:pt>
    <dgm:pt modelId="{9D82A8B4-26BD-4765-860F-9D433C3182EE}" type="pres">
      <dgm:prSet presAssocID="{EA4A4370-1716-44AD-BBD7-20A31BACAA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55EC81-B315-43EE-9775-C511FFFE7484}" type="pres">
      <dgm:prSet presAssocID="{66DF2C4E-1A58-4B5F-9D48-2BBD9861AA81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CE2B8-6C04-4EF5-8A29-8BC8F313E5A3}" type="pres">
      <dgm:prSet presAssocID="{C3243D9F-4149-4DC6-826D-28F852401270}" presName="spacer" presStyleCnt="0"/>
      <dgm:spPr/>
    </dgm:pt>
    <dgm:pt modelId="{46D18693-495F-4B1D-9A3A-EF3111CD5A8E}" type="pres">
      <dgm:prSet presAssocID="{8E667C3F-8D55-45AE-8863-46E1BCB25B95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4F360-9089-466D-9479-320D27068462}" type="pres">
      <dgm:prSet presAssocID="{0D95DB05-9A96-46E3-8C6B-A01E4BB93F10}" presName="spacer" presStyleCnt="0"/>
      <dgm:spPr/>
    </dgm:pt>
    <dgm:pt modelId="{E7BEFFC7-33D5-4968-8106-2F95F45F6BC8}" type="pres">
      <dgm:prSet presAssocID="{95E92DF8-4407-4BBF-BD49-1CC51D692DC2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E233C-D3CD-4E84-8EF5-7B6FCB45A4E3}" type="pres">
      <dgm:prSet presAssocID="{94944CBE-832B-418D-BB79-EA60A10510AB}" presName="spacer" presStyleCnt="0"/>
      <dgm:spPr/>
    </dgm:pt>
    <dgm:pt modelId="{E20885E3-B82F-49A2-AA6C-35F3C2246075}" type="pres">
      <dgm:prSet presAssocID="{834A1198-0C60-480A-83D4-54096909694F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B94DF-7F65-40AE-A68C-65DD9B23B1CE}" type="pres">
      <dgm:prSet presAssocID="{DCF1956D-8041-4D96-897E-30BB7ADC15CC}" presName="spacer" presStyleCnt="0"/>
      <dgm:spPr/>
    </dgm:pt>
    <dgm:pt modelId="{BB229E59-4AA0-4302-B0D6-306BFE8BB9C0}" type="pres">
      <dgm:prSet presAssocID="{F393127A-7400-431C-A116-A21BF798248C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5D565-6554-4CA0-9223-754ED1541237}" type="pres">
      <dgm:prSet presAssocID="{A8F047FD-4D82-41B2-A1D9-40E4F7D4263B}" presName="spacer" presStyleCnt="0"/>
      <dgm:spPr/>
    </dgm:pt>
    <dgm:pt modelId="{630BCD03-3E7F-40F9-BD82-7B373A4437D5}" type="pres">
      <dgm:prSet presAssocID="{0DA40C76-8D50-48AD-95B5-B70A40592B4A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FE6D8-A970-468C-834D-3F0596458383}" type="pres">
      <dgm:prSet presAssocID="{793204A7-0219-4B47-BCC7-05DC060E92D3}" presName="spacer" presStyleCnt="0"/>
      <dgm:spPr/>
    </dgm:pt>
    <dgm:pt modelId="{CF2DF684-14DA-49B0-9F6A-544B49237A9D}" type="pres">
      <dgm:prSet presAssocID="{D9D36027-88DD-46C6-A197-8C646AA6C463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DEFA6-024F-4BA9-BEC1-AFDB42089062}" type="pres">
      <dgm:prSet presAssocID="{F9E8D81C-E9EC-46B7-B893-062937A820D8}" presName="spacer" presStyleCnt="0"/>
      <dgm:spPr/>
    </dgm:pt>
    <dgm:pt modelId="{523CE7C7-4C54-4DB0-8552-795FA061DB26}" type="pres">
      <dgm:prSet presAssocID="{4FF67AC6-B21A-40AF-84CE-F936A8EF6DBF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D2F4A-5821-4EFF-B1D7-211D9288A257}" type="pres">
      <dgm:prSet presAssocID="{9CAE4884-542B-4935-874D-9A709BC566D8}" presName="spacer" presStyleCnt="0"/>
      <dgm:spPr/>
    </dgm:pt>
    <dgm:pt modelId="{7000FC95-83ED-4CBE-89BE-B6A59B928C82}" type="pres">
      <dgm:prSet presAssocID="{5DF56D7D-9863-4643-8C91-22A51A97D2F5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9FA35-B44A-47F4-A296-C283E6D3A8CB}" srcId="{EA4A4370-1716-44AD-BBD7-20A31BACAA8F}" destId="{F393127A-7400-431C-A116-A21BF798248C}" srcOrd="4" destOrd="0" parTransId="{E6D75A72-5809-405D-87D5-C8926B61C521}" sibTransId="{A8F047FD-4D82-41B2-A1D9-40E4F7D4263B}"/>
    <dgm:cxn modelId="{1BDB7241-D60E-4D6F-9BE9-6A6D694BE41E}" srcId="{EA4A4370-1716-44AD-BBD7-20A31BACAA8F}" destId="{95E92DF8-4407-4BBF-BD49-1CC51D692DC2}" srcOrd="2" destOrd="0" parTransId="{179C3FB1-8F27-41D3-89AD-A258FDE6AFEE}" sibTransId="{94944CBE-832B-418D-BB79-EA60A10510AB}"/>
    <dgm:cxn modelId="{4ECD882D-910D-443C-9D35-9AACCF20DA71}" srcId="{EA4A4370-1716-44AD-BBD7-20A31BACAA8F}" destId="{66DF2C4E-1A58-4B5F-9D48-2BBD9861AA81}" srcOrd="0" destOrd="0" parTransId="{90B4BFEF-4BDF-46BB-A23C-EC5CA0604521}" sibTransId="{C3243D9F-4149-4DC6-826D-28F852401270}"/>
    <dgm:cxn modelId="{09CE6A4E-84EF-430F-98F2-62CF94BD0667}" type="presOf" srcId="{95E92DF8-4407-4BBF-BD49-1CC51D692DC2}" destId="{E7BEFFC7-33D5-4968-8106-2F95F45F6BC8}" srcOrd="0" destOrd="0" presId="urn:microsoft.com/office/officeart/2005/8/layout/vList2"/>
    <dgm:cxn modelId="{154FA82D-868F-4AEB-A1D1-00D5D3EA77BF}" srcId="{EA4A4370-1716-44AD-BBD7-20A31BACAA8F}" destId="{8E667C3F-8D55-45AE-8863-46E1BCB25B95}" srcOrd="1" destOrd="0" parTransId="{37A87592-146A-47CE-A789-D0D767FEBF93}" sibTransId="{0D95DB05-9A96-46E3-8C6B-A01E4BB93F10}"/>
    <dgm:cxn modelId="{167AC6AF-8294-4EF3-9433-4A353F31C31C}" type="presOf" srcId="{66DF2C4E-1A58-4B5F-9D48-2BBD9861AA81}" destId="{E455EC81-B315-43EE-9775-C511FFFE7484}" srcOrd="0" destOrd="0" presId="urn:microsoft.com/office/officeart/2005/8/layout/vList2"/>
    <dgm:cxn modelId="{459B760C-CAB3-4ACB-9ABA-93FA333B5E8F}" srcId="{EA4A4370-1716-44AD-BBD7-20A31BACAA8F}" destId="{0DA40C76-8D50-48AD-95B5-B70A40592B4A}" srcOrd="5" destOrd="0" parTransId="{E7407BC3-1912-40F6-BF54-E913864CC167}" sibTransId="{793204A7-0219-4B47-BCC7-05DC060E92D3}"/>
    <dgm:cxn modelId="{C3B30061-6233-4008-B3BA-AA0F0987A6A2}" srcId="{EA4A4370-1716-44AD-BBD7-20A31BACAA8F}" destId="{D9D36027-88DD-46C6-A197-8C646AA6C463}" srcOrd="6" destOrd="0" parTransId="{A319B8D0-0CCB-407D-8DDC-E5AE4192E6E2}" sibTransId="{F9E8D81C-E9EC-46B7-B893-062937A820D8}"/>
    <dgm:cxn modelId="{5984F479-AF0D-4CD2-9757-9EB7ABD201F7}" type="presOf" srcId="{EA4A4370-1716-44AD-BBD7-20A31BACAA8F}" destId="{9D82A8B4-26BD-4765-860F-9D433C3182EE}" srcOrd="0" destOrd="0" presId="urn:microsoft.com/office/officeart/2005/8/layout/vList2"/>
    <dgm:cxn modelId="{2355E168-A051-40E3-903A-30F8D6A5601E}" type="presOf" srcId="{0DA40C76-8D50-48AD-95B5-B70A40592B4A}" destId="{630BCD03-3E7F-40F9-BD82-7B373A4437D5}" srcOrd="0" destOrd="0" presId="urn:microsoft.com/office/officeart/2005/8/layout/vList2"/>
    <dgm:cxn modelId="{7BC288FF-2494-43FE-91B9-8287C4610A5E}" type="presOf" srcId="{834A1198-0C60-480A-83D4-54096909694F}" destId="{E20885E3-B82F-49A2-AA6C-35F3C2246075}" srcOrd="0" destOrd="0" presId="urn:microsoft.com/office/officeart/2005/8/layout/vList2"/>
    <dgm:cxn modelId="{5AAC8A75-CB9E-4BD4-A59C-19BBF8135505}" srcId="{EA4A4370-1716-44AD-BBD7-20A31BACAA8F}" destId="{5DF56D7D-9863-4643-8C91-22A51A97D2F5}" srcOrd="8" destOrd="0" parTransId="{770AA6AB-48B1-4E71-9606-74FE46D7FDE7}" sibTransId="{06C7850E-3F8B-406F-88D6-A133EFB89D82}"/>
    <dgm:cxn modelId="{FD8CA86E-BDCA-4EA7-B35D-892A9C88B77E}" type="presOf" srcId="{D9D36027-88DD-46C6-A197-8C646AA6C463}" destId="{CF2DF684-14DA-49B0-9F6A-544B49237A9D}" srcOrd="0" destOrd="0" presId="urn:microsoft.com/office/officeart/2005/8/layout/vList2"/>
    <dgm:cxn modelId="{BAE41315-B8D2-4BCA-9E51-38DA49CCE845}" type="presOf" srcId="{8E667C3F-8D55-45AE-8863-46E1BCB25B95}" destId="{46D18693-495F-4B1D-9A3A-EF3111CD5A8E}" srcOrd="0" destOrd="0" presId="urn:microsoft.com/office/officeart/2005/8/layout/vList2"/>
    <dgm:cxn modelId="{02ECDFA2-BA98-418B-B73F-212E4682B455}" type="presOf" srcId="{4FF67AC6-B21A-40AF-84CE-F936A8EF6DBF}" destId="{523CE7C7-4C54-4DB0-8552-795FA061DB26}" srcOrd="0" destOrd="0" presId="urn:microsoft.com/office/officeart/2005/8/layout/vList2"/>
    <dgm:cxn modelId="{50658B4D-E935-4EDE-B459-27FD6777F41A}" type="presOf" srcId="{5DF56D7D-9863-4643-8C91-22A51A97D2F5}" destId="{7000FC95-83ED-4CBE-89BE-B6A59B928C82}" srcOrd="0" destOrd="0" presId="urn:microsoft.com/office/officeart/2005/8/layout/vList2"/>
    <dgm:cxn modelId="{F6307E88-860D-44F2-A997-C9B0E3F1F8D8}" srcId="{EA4A4370-1716-44AD-BBD7-20A31BACAA8F}" destId="{4FF67AC6-B21A-40AF-84CE-F936A8EF6DBF}" srcOrd="7" destOrd="0" parTransId="{0374E2ED-F0DD-4946-873C-F371A63B3A75}" sibTransId="{9CAE4884-542B-4935-874D-9A709BC566D8}"/>
    <dgm:cxn modelId="{F1065C54-A51A-4296-9728-B3C6CDB4C8B0}" type="presOf" srcId="{F393127A-7400-431C-A116-A21BF798248C}" destId="{BB229E59-4AA0-4302-B0D6-306BFE8BB9C0}" srcOrd="0" destOrd="0" presId="urn:microsoft.com/office/officeart/2005/8/layout/vList2"/>
    <dgm:cxn modelId="{718AD558-7ADD-4D58-8F4A-D34B337ACFAE}" srcId="{EA4A4370-1716-44AD-BBD7-20A31BACAA8F}" destId="{834A1198-0C60-480A-83D4-54096909694F}" srcOrd="3" destOrd="0" parTransId="{3C1221B9-3D74-494B-BD29-E81919FC8AE7}" sibTransId="{DCF1956D-8041-4D96-897E-30BB7ADC15CC}"/>
    <dgm:cxn modelId="{E56F1857-8911-4F25-88D7-9248F11C1FA3}" type="presParOf" srcId="{9D82A8B4-26BD-4765-860F-9D433C3182EE}" destId="{E455EC81-B315-43EE-9775-C511FFFE7484}" srcOrd="0" destOrd="0" presId="urn:microsoft.com/office/officeart/2005/8/layout/vList2"/>
    <dgm:cxn modelId="{CAE52581-30D9-4AEC-9564-AA0782DF15AE}" type="presParOf" srcId="{9D82A8B4-26BD-4765-860F-9D433C3182EE}" destId="{FBACE2B8-6C04-4EF5-8A29-8BC8F313E5A3}" srcOrd="1" destOrd="0" presId="urn:microsoft.com/office/officeart/2005/8/layout/vList2"/>
    <dgm:cxn modelId="{2BF7F451-DC0A-4EB8-AD8A-72500F075C2D}" type="presParOf" srcId="{9D82A8B4-26BD-4765-860F-9D433C3182EE}" destId="{46D18693-495F-4B1D-9A3A-EF3111CD5A8E}" srcOrd="2" destOrd="0" presId="urn:microsoft.com/office/officeart/2005/8/layout/vList2"/>
    <dgm:cxn modelId="{B4ABEFCF-13AD-40BC-8630-533F13571DA8}" type="presParOf" srcId="{9D82A8B4-26BD-4765-860F-9D433C3182EE}" destId="{FB34F360-9089-466D-9479-320D27068462}" srcOrd="3" destOrd="0" presId="urn:microsoft.com/office/officeart/2005/8/layout/vList2"/>
    <dgm:cxn modelId="{A461E129-D6DD-412C-9786-F45106F58C0C}" type="presParOf" srcId="{9D82A8B4-26BD-4765-860F-9D433C3182EE}" destId="{E7BEFFC7-33D5-4968-8106-2F95F45F6BC8}" srcOrd="4" destOrd="0" presId="urn:microsoft.com/office/officeart/2005/8/layout/vList2"/>
    <dgm:cxn modelId="{4EE41CFA-00D4-4BE3-B362-C05594E6F705}" type="presParOf" srcId="{9D82A8B4-26BD-4765-860F-9D433C3182EE}" destId="{639E233C-D3CD-4E84-8EF5-7B6FCB45A4E3}" srcOrd="5" destOrd="0" presId="urn:microsoft.com/office/officeart/2005/8/layout/vList2"/>
    <dgm:cxn modelId="{976A4E01-C8C7-4322-A290-2ED34654DD63}" type="presParOf" srcId="{9D82A8B4-26BD-4765-860F-9D433C3182EE}" destId="{E20885E3-B82F-49A2-AA6C-35F3C2246075}" srcOrd="6" destOrd="0" presId="urn:microsoft.com/office/officeart/2005/8/layout/vList2"/>
    <dgm:cxn modelId="{EFD5CAB2-9F46-4B9F-9936-6D48DBBCABCC}" type="presParOf" srcId="{9D82A8B4-26BD-4765-860F-9D433C3182EE}" destId="{41BB94DF-7F65-40AE-A68C-65DD9B23B1CE}" srcOrd="7" destOrd="0" presId="urn:microsoft.com/office/officeart/2005/8/layout/vList2"/>
    <dgm:cxn modelId="{5155B7BA-097C-4619-96C3-386CF85769DB}" type="presParOf" srcId="{9D82A8B4-26BD-4765-860F-9D433C3182EE}" destId="{BB229E59-4AA0-4302-B0D6-306BFE8BB9C0}" srcOrd="8" destOrd="0" presId="urn:microsoft.com/office/officeart/2005/8/layout/vList2"/>
    <dgm:cxn modelId="{1DA9235F-7A85-49A6-A535-168BED97C308}" type="presParOf" srcId="{9D82A8B4-26BD-4765-860F-9D433C3182EE}" destId="{E545D565-6554-4CA0-9223-754ED1541237}" srcOrd="9" destOrd="0" presId="urn:microsoft.com/office/officeart/2005/8/layout/vList2"/>
    <dgm:cxn modelId="{E1DEA552-C6E9-41F7-9C67-B93795F2B07B}" type="presParOf" srcId="{9D82A8B4-26BD-4765-860F-9D433C3182EE}" destId="{630BCD03-3E7F-40F9-BD82-7B373A4437D5}" srcOrd="10" destOrd="0" presId="urn:microsoft.com/office/officeart/2005/8/layout/vList2"/>
    <dgm:cxn modelId="{31039364-1172-43E1-AB52-9335EA344CBA}" type="presParOf" srcId="{9D82A8B4-26BD-4765-860F-9D433C3182EE}" destId="{BC2FE6D8-A970-468C-834D-3F0596458383}" srcOrd="11" destOrd="0" presId="urn:microsoft.com/office/officeart/2005/8/layout/vList2"/>
    <dgm:cxn modelId="{2ABFE799-160B-4484-AC21-13FEB8C3FC6E}" type="presParOf" srcId="{9D82A8B4-26BD-4765-860F-9D433C3182EE}" destId="{CF2DF684-14DA-49B0-9F6A-544B49237A9D}" srcOrd="12" destOrd="0" presId="urn:microsoft.com/office/officeart/2005/8/layout/vList2"/>
    <dgm:cxn modelId="{F15D1AB2-1683-4ABB-BB1C-B9B2ABCBAF8F}" type="presParOf" srcId="{9D82A8B4-26BD-4765-860F-9D433C3182EE}" destId="{5D5DEFA6-024F-4BA9-BEC1-AFDB42089062}" srcOrd="13" destOrd="0" presId="urn:microsoft.com/office/officeart/2005/8/layout/vList2"/>
    <dgm:cxn modelId="{0BF532AD-0CCC-4382-8CC6-9AC7CA51BADD}" type="presParOf" srcId="{9D82A8B4-26BD-4765-860F-9D433C3182EE}" destId="{523CE7C7-4C54-4DB0-8552-795FA061DB26}" srcOrd="14" destOrd="0" presId="urn:microsoft.com/office/officeart/2005/8/layout/vList2"/>
    <dgm:cxn modelId="{1076C038-56B3-42F7-8A6E-4F46857236A3}" type="presParOf" srcId="{9D82A8B4-26BD-4765-860F-9D433C3182EE}" destId="{8E6D2F4A-5821-4EFF-B1D7-211D9288A257}" srcOrd="15" destOrd="0" presId="urn:microsoft.com/office/officeart/2005/8/layout/vList2"/>
    <dgm:cxn modelId="{C0A0F973-DA09-42BF-AC88-2E24A61517BD}" type="presParOf" srcId="{9D82A8B4-26BD-4765-860F-9D433C3182EE}" destId="{7000FC95-83ED-4CBE-89BE-B6A59B928C8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EBBBE-C05F-48F8-A193-D376D836F02C}">
      <dsp:nvSpPr>
        <dsp:cNvPr id="0" name=""/>
        <dsp:cNvSpPr/>
      </dsp:nvSpPr>
      <dsp:spPr>
        <a:xfrm rot="10800000">
          <a:off x="2642044" y="414305"/>
          <a:ext cx="6992874" cy="3522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3424" tIns="133350" rIns="248920" bIns="133350" numCol="1" spcCol="1270" anchor="t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Partners</a:t>
          </a:r>
          <a:endParaRPr lang="en-GB" sz="35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smtClean="0"/>
            <a:t>D&amp;A College</a:t>
          </a:r>
          <a:endParaRPr lang="en-GB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smtClean="0"/>
            <a:t>Fife College</a:t>
          </a:r>
          <a:endParaRPr lang="en-GB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Perth College UHI</a:t>
          </a:r>
          <a:endParaRPr lang="en-GB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smtClean="0"/>
            <a:t>Angus Training Group</a:t>
          </a:r>
          <a:endParaRPr lang="en-GB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smtClean="0"/>
            <a:t>Angus Council</a:t>
          </a:r>
          <a:endParaRPr lang="en-GB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Perth and Kinross Council</a:t>
          </a:r>
          <a:endParaRPr lang="en-GB" sz="2700" kern="1200" dirty="0"/>
        </a:p>
      </dsp:txBody>
      <dsp:txXfrm rot="10800000">
        <a:off x="3522725" y="414305"/>
        <a:ext cx="6112193" cy="3522726"/>
      </dsp:txXfrm>
    </dsp:sp>
    <dsp:sp modelId="{94A276A5-3BA9-40A2-B7AA-2E822D2B50F6}">
      <dsp:nvSpPr>
        <dsp:cNvPr id="0" name=""/>
        <dsp:cNvSpPr/>
      </dsp:nvSpPr>
      <dsp:spPr>
        <a:xfrm>
          <a:off x="224926" y="321940"/>
          <a:ext cx="3522726" cy="352272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BDB39-02D6-4B91-B34F-9BAB6876062C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34DDD-38AE-4E35-A721-9536FA402F55}">
      <dsp:nvSpPr>
        <dsp:cNvPr id="0" name=""/>
        <dsp:cNvSpPr/>
      </dsp:nvSpPr>
      <dsp:spPr>
        <a:xfrm>
          <a:off x="6193" y="1305401"/>
          <a:ext cx="1005092" cy="1740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err="1" smtClean="0"/>
            <a:t>Seagreen</a:t>
          </a:r>
          <a:r>
            <a:rPr lang="en-GB" sz="1000" kern="1200" dirty="0" smtClean="0"/>
            <a:t> Offshore Windfarm – Funding Secured</a:t>
          </a:r>
          <a:endParaRPr lang="en-GB" sz="1000" kern="1200" dirty="0"/>
        </a:p>
      </dsp:txBody>
      <dsp:txXfrm>
        <a:off x="55258" y="1354466"/>
        <a:ext cx="906962" cy="1642405"/>
      </dsp:txXfrm>
    </dsp:sp>
    <dsp:sp modelId="{FA32BF75-0758-4666-9FE8-BE862359BFC6}">
      <dsp:nvSpPr>
        <dsp:cNvPr id="0" name=""/>
        <dsp:cNvSpPr/>
      </dsp:nvSpPr>
      <dsp:spPr>
        <a:xfrm>
          <a:off x="1061540" y="1305401"/>
          <a:ext cx="1005092" cy="1740535"/>
        </a:xfrm>
        <a:prstGeom prst="roundRect">
          <a:avLst/>
        </a:prstGeom>
        <a:solidFill>
          <a:schemeClr val="accent5">
            <a:hueOff val="-817038"/>
            <a:satOff val="-1136"/>
            <a:lumOff val="-4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Crown Estates Scotland </a:t>
          </a:r>
          <a:r>
            <a:rPr lang="en-GB" sz="1000" kern="1200" dirty="0" err="1" smtClean="0"/>
            <a:t>ZeroFour</a:t>
          </a:r>
          <a:r>
            <a:rPr lang="en-GB" sz="1000" kern="1200" dirty="0" smtClean="0"/>
            <a:t> Hub – </a:t>
          </a:r>
          <a:r>
            <a:rPr lang="en-GB" sz="1000" kern="1200" dirty="0" err="1" smtClean="0"/>
            <a:t>MoU</a:t>
          </a:r>
          <a:endParaRPr lang="en-GB" sz="1000" kern="1200" dirty="0"/>
        </a:p>
      </dsp:txBody>
      <dsp:txXfrm>
        <a:off x="1110605" y="1354466"/>
        <a:ext cx="906962" cy="1642405"/>
      </dsp:txXfrm>
    </dsp:sp>
    <dsp:sp modelId="{FC94979D-A68B-4530-A8A4-32F66A200A6A}">
      <dsp:nvSpPr>
        <dsp:cNvPr id="0" name=""/>
        <dsp:cNvSpPr/>
      </dsp:nvSpPr>
      <dsp:spPr>
        <a:xfrm>
          <a:off x="2116887" y="1305401"/>
          <a:ext cx="1005092" cy="1740535"/>
        </a:xfrm>
        <a:prstGeom prst="roundRect">
          <a:avLst/>
        </a:prstGeom>
        <a:solidFill>
          <a:schemeClr val="accent5">
            <a:hueOff val="-1634077"/>
            <a:satOff val="-2273"/>
            <a:lumOff val="-8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smtClean="0"/>
            <a:t>ESP</a:t>
          </a:r>
          <a:endParaRPr lang="en-GB" sz="10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Advanced Manufacturing Training Network</a:t>
          </a:r>
          <a:endParaRPr lang="en-GB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Wind Training Network</a:t>
          </a:r>
          <a:endParaRPr lang="en-GB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Automotive Training Network</a:t>
          </a:r>
          <a:endParaRPr lang="en-GB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Welding Training Network</a:t>
          </a:r>
          <a:endParaRPr lang="en-GB" sz="800" kern="1200" dirty="0"/>
        </a:p>
      </dsp:txBody>
      <dsp:txXfrm>
        <a:off x="2165952" y="1354466"/>
        <a:ext cx="906962" cy="1642405"/>
      </dsp:txXfrm>
    </dsp:sp>
    <dsp:sp modelId="{21C50742-BA05-4DD0-944F-13E5C80CF08B}">
      <dsp:nvSpPr>
        <dsp:cNvPr id="0" name=""/>
        <dsp:cNvSpPr/>
      </dsp:nvSpPr>
      <dsp:spPr>
        <a:xfrm>
          <a:off x="3172233" y="1305401"/>
          <a:ext cx="1005092" cy="174053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National Manufacturing Institute Scotland  - Collaboration Agreement</a:t>
          </a:r>
          <a:endParaRPr lang="en-GB" sz="1000" kern="1200" dirty="0"/>
        </a:p>
      </dsp:txBody>
      <dsp:txXfrm>
        <a:off x="3221298" y="1354466"/>
        <a:ext cx="906962" cy="1642405"/>
      </dsp:txXfrm>
    </dsp:sp>
    <dsp:sp modelId="{8AA286D8-385B-49C3-9973-A3C6C309E159}">
      <dsp:nvSpPr>
        <dsp:cNvPr id="0" name=""/>
        <dsp:cNvSpPr/>
      </dsp:nvSpPr>
      <dsp:spPr>
        <a:xfrm>
          <a:off x="4227580" y="1305401"/>
          <a:ext cx="1005092" cy="1740535"/>
        </a:xfrm>
        <a:prstGeom prst="roundRect">
          <a:avLst/>
        </a:prstGeom>
        <a:solidFill>
          <a:schemeClr val="accent5">
            <a:hueOff val="-3268153"/>
            <a:satOff val="-4546"/>
            <a:lumOff val="-17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smtClean="0"/>
            <a:t>Dundee Science Centre</a:t>
          </a:r>
          <a:endParaRPr lang="en-GB" sz="1000" kern="1200" dirty="0"/>
        </a:p>
      </dsp:txBody>
      <dsp:txXfrm>
        <a:off x="4276645" y="1354466"/>
        <a:ext cx="906962" cy="1642405"/>
      </dsp:txXfrm>
    </dsp:sp>
    <dsp:sp modelId="{1ACAD525-EF0C-4B98-8177-6F646BE1F64B}">
      <dsp:nvSpPr>
        <dsp:cNvPr id="0" name=""/>
        <dsp:cNvSpPr/>
      </dsp:nvSpPr>
      <dsp:spPr>
        <a:xfrm>
          <a:off x="5282927" y="1305401"/>
          <a:ext cx="1005092" cy="1740535"/>
        </a:xfrm>
        <a:prstGeom prst="roundRect">
          <a:avLst/>
        </a:prstGeom>
        <a:solidFill>
          <a:schemeClr val="accent5">
            <a:hueOff val="-4085191"/>
            <a:satOff val="-5682"/>
            <a:lumOff val="-21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smtClean="0"/>
            <a:t>MSIP </a:t>
          </a:r>
          <a:r>
            <a:rPr lang="en-GB" sz="1000" kern="1200" dirty="0" smtClean="0"/>
            <a:t>Skills Academy</a:t>
          </a:r>
          <a:endParaRPr lang="en-GB" sz="1000" kern="1200" dirty="0"/>
        </a:p>
      </dsp:txBody>
      <dsp:txXfrm>
        <a:off x="5331992" y="1354466"/>
        <a:ext cx="906962" cy="1642405"/>
      </dsp:txXfrm>
    </dsp:sp>
    <dsp:sp modelId="{9F047BE0-CA05-42EB-8973-8735FB1335C5}">
      <dsp:nvSpPr>
        <dsp:cNvPr id="0" name=""/>
        <dsp:cNvSpPr/>
      </dsp:nvSpPr>
      <dsp:spPr>
        <a:xfrm>
          <a:off x="6338274" y="1305401"/>
          <a:ext cx="1005092" cy="174053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Offshore Wind Partners Group</a:t>
          </a:r>
          <a:endParaRPr lang="en-GB" sz="1000" kern="1200" dirty="0"/>
        </a:p>
      </dsp:txBody>
      <dsp:txXfrm>
        <a:off x="6387339" y="1354466"/>
        <a:ext cx="906962" cy="1642405"/>
      </dsp:txXfrm>
    </dsp:sp>
    <dsp:sp modelId="{8F53A600-F13A-4D88-990E-6589C2D11183}">
      <dsp:nvSpPr>
        <dsp:cNvPr id="0" name=""/>
        <dsp:cNvSpPr/>
      </dsp:nvSpPr>
      <dsp:spPr>
        <a:xfrm>
          <a:off x="7393620" y="1305401"/>
          <a:ext cx="1005092" cy="1740535"/>
        </a:xfrm>
        <a:prstGeom prst="roundRect">
          <a:avLst/>
        </a:prstGeom>
        <a:solidFill>
          <a:schemeClr val="accent5">
            <a:hueOff val="-5719268"/>
            <a:satOff val="-7955"/>
            <a:lumOff val="-30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Forth and Tay Cluster - OSW</a:t>
          </a:r>
          <a:endParaRPr lang="en-GB" sz="1000" kern="1200" dirty="0"/>
        </a:p>
      </dsp:txBody>
      <dsp:txXfrm>
        <a:off x="7442685" y="1354466"/>
        <a:ext cx="906962" cy="1642405"/>
      </dsp:txXfrm>
    </dsp:sp>
    <dsp:sp modelId="{279F5AE4-EF26-4F19-A3F2-24F5CB1395CE}">
      <dsp:nvSpPr>
        <dsp:cNvPr id="0" name=""/>
        <dsp:cNvSpPr/>
      </dsp:nvSpPr>
      <dsp:spPr>
        <a:xfrm>
          <a:off x="8448967" y="1305401"/>
          <a:ext cx="1005092" cy="1740535"/>
        </a:xfrm>
        <a:prstGeom prst="roundRect">
          <a:avLst/>
        </a:prstGeom>
        <a:solidFill>
          <a:schemeClr val="accent5">
            <a:hueOff val="-6536306"/>
            <a:satOff val="-9092"/>
            <a:lumOff val="-34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Scottish Manufacturing Advisory Service (SMAS) </a:t>
          </a:r>
          <a:endParaRPr lang="en-GB" sz="1000" kern="1200" dirty="0"/>
        </a:p>
      </dsp:txBody>
      <dsp:txXfrm>
        <a:off x="8498032" y="1354466"/>
        <a:ext cx="906962" cy="1642405"/>
      </dsp:txXfrm>
    </dsp:sp>
    <dsp:sp modelId="{BC9975E9-9A8F-4AB5-A619-83241D1DFBE6}">
      <dsp:nvSpPr>
        <dsp:cNvPr id="0" name=""/>
        <dsp:cNvSpPr/>
      </dsp:nvSpPr>
      <dsp:spPr>
        <a:xfrm>
          <a:off x="9504314" y="1305401"/>
          <a:ext cx="1005092" cy="174053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Tayside Engineering Network</a:t>
          </a:r>
          <a:endParaRPr lang="en-GB" sz="1000" kern="1200" dirty="0"/>
        </a:p>
      </dsp:txBody>
      <dsp:txXfrm>
        <a:off x="9553379" y="1354466"/>
        <a:ext cx="906962" cy="1642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7B035-99E8-48BC-9A4B-AFCD5F1927CB}">
      <dsp:nvSpPr>
        <dsp:cNvPr id="0" name=""/>
        <dsp:cNvSpPr/>
      </dsp:nvSpPr>
      <dsp:spPr>
        <a:xfrm>
          <a:off x="0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Engineering and Advanced Manufacturing Centre</a:t>
          </a:r>
          <a:endParaRPr lang="en-GB" sz="2000" kern="1200" dirty="0"/>
        </a:p>
      </dsp:txBody>
      <dsp:txXfrm>
        <a:off x="0" y="1740535"/>
        <a:ext cx="2053828" cy="1740535"/>
      </dsp:txXfrm>
    </dsp:sp>
    <dsp:sp modelId="{E5F8873E-D435-4E4A-9DCB-C71B91812494}">
      <dsp:nvSpPr>
        <dsp:cNvPr id="0" name=""/>
        <dsp:cNvSpPr/>
      </dsp:nvSpPr>
      <dsp:spPr>
        <a:xfrm>
          <a:off x="30241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765ED-FB14-429C-8568-6CA0F1D5DBD2}">
      <dsp:nvSpPr>
        <dsp:cNvPr id="0" name=""/>
        <dsp:cNvSpPr/>
      </dsp:nvSpPr>
      <dsp:spPr>
        <a:xfrm>
          <a:off x="2115442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Cobot Demonstration Centre</a:t>
          </a:r>
          <a:endParaRPr lang="en-GB" sz="2000" kern="1200" dirty="0"/>
        </a:p>
      </dsp:txBody>
      <dsp:txXfrm>
        <a:off x="2115442" y="1740535"/>
        <a:ext cx="2053828" cy="1740535"/>
      </dsp:txXfrm>
    </dsp:sp>
    <dsp:sp modelId="{346F539A-FCE5-48C0-A439-726F71416876}">
      <dsp:nvSpPr>
        <dsp:cNvPr id="0" name=""/>
        <dsp:cNvSpPr/>
      </dsp:nvSpPr>
      <dsp:spPr>
        <a:xfrm>
          <a:off x="2417859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D1E35-A340-4A1B-823D-3987410960E7}">
      <dsp:nvSpPr>
        <dsp:cNvPr id="0" name=""/>
        <dsp:cNvSpPr/>
      </dsp:nvSpPr>
      <dsp:spPr>
        <a:xfrm>
          <a:off x="4230885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Mobile Technology Unit (in partnership with Dundee Science Centre)</a:t>
          </a:r>
          <a:endParaRPr lang="en-GB" sz="2000" kern="1200"/>
        </a:p>
      </dsp:txBody>
      <dsp:txXfrm>
        <a:off x="4230885" y="1740535"/>
        <a:ext cx="2053828" cy="1740535"/>
      </dsp:txXfrm>
    </dsp:sp>
    <dsp:sp modelId="{E41A2BA5-2ED3-4FC9-9B85-064C268851CD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BD95C-126E-438F-8407-48B57E4B764D}">
      <dsp:nvSpPr>
        <dsp:cNvPr id="0" name=""/>
        <dsp:cNvSpPr/>
      </dsp:nvSpPr>
      <dsp:spPr>
        <a:xfrm>
          <a:off x="6346328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Product Innovation Lab – Aviation Academy (composites)</a:t>
          </a:r>
          <a:endParaRPr lang="en-GB" sz="2000" kern="1200"/>
        </a:p>
      </dsp:txBody>
      <dsp:txXfrm>
        <a:off x="6346328" y="1740535"/>
        <a:ext cx="2053828" cy="1740535"/>
      </dsp:txXfrm>
    </dsp:sp>
    <dsp:sp modelId="{0479D3AD-8509-446C-8F73-6A2CCE83753B}">
      <dsp:nvSpPr>
        <dsp:cNvPr id="0" name=""/>
        <dsp:cNvSpPr/>
      </dsp:nvSpPr>
      <dsp:spPr>
        <a:xfrm>
          <a:off x="6648745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D0D06-A2E3-47F9-B374-9E5A0BD35E9C}">
      <dsp:nvSpPr>
        <dsp:cNvPr id="0" name=""/>
        <dsp:cNvSpPr/>
      </dsp:nvSpPr>
      <dsp:spPr>
        <a:xfrm>
          <a:off x="8461771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Product Innovation Lab – Creative Exchange (CAD/CAM)</a:t>
          </a:r>
          <a:endParaRPr lang="en-GB" sz="2000" kern="1200"/>
        </a:p>
      </dsp:txBody>
      <dsp:txXfrm>
        <a:off x="8461771" y="1740535"/>
        <a:ext cx="2053828" cy="1740535"/>
      </dsp:txXfrm>
    </dsp:sp>
    <dsp:sp modelId="{8194A91B-3050-4703-A004-898D6407B10D}">
      <dsp:nvSpPr>
        <dsp:cNvPr id="0" name=""/>
        <dsp:cNvSpPr/>
      </dsp:nvSpPr>
      <dsp:spPr>
        <a:xfrm>
          <a:off x="8764188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AC1CE-D5AB-4FEA-9D4F-89A42FA334C4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5EC81-B315-43EE-9775-C511FFFE7484}">
      <dsp:nvSpPr>
        <dsp:cNvPr id="0" name=""/>
        <dsp:cNvSpPr/>
      </dsp:nvSpPr>
      <dsp:spPr>
        <a:xfrm>
          <a:off x="0" y="25523"/>
          <a:ext cx="10794476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EAM Centre due to complete build March 2022</a:t>
          </a:r>
          <a:endParaRPr lang="en-GB" sz="1800" kern="1200" dirty="0"/>
        </a:p>
      </dsp:txBody>
      <dsp:txXfrm>
        <a:off x="21075" y="46598"/>
        <a:ext cx="10752326" cy="389580"/>
      </dsp:txXfrm>
    </dsp:sp>
    <dsp:sp modelId="{46D18693-495F-4B1D-9A3A-EF3111CD5A8E}">
      <dsp:nvSpPr>
        <dsp:cNvPr id="0" name=""/>
        <dsp:cNvSpPr/>
      </dsp:nvSpPr>
      <dsp:spPr>
        <a:xfrm>
          <a:off x="0" y="509093"/>
          <a:ext cx="10794476" cy="431730"/>
        </a:xfrm>
        <a:prstGeom prst="roundRect">
          <a:avLst/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Skills for the Future Lab Complete (CAD/CAM)</a:t>
          </a:r>
          <a:endParaRPr lang="en-GB" sz="1800" kern="1200" dirty="0"/>
        </a:p>
      </dsp:txBody>
      <dsp:txXfrm>
        <a:off x="21075" y="530168"/>
        <a:ext cx="10752326" cy="389580"/>
      </dsp:txXfrm>
    </dsp:sp>
    <dsp:sp modelId="{E7BEFFC7-33D5-4968-8106-2F95F45F6BC8}">
      <dsp:nvSpPr>
        <dsp:cNvPr id="0" name=""/>
        <dsp:cNvSpPr/>
      </dsp:nvSpPr>
      <dsp:spPr>
        <a:xfrm>
          <a:off x="0" y="992664"/>
          <a:ext cx="10794476" cy="43173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CIC Application Submitted</a:t>
          </a:r>
          <a:endParaRPr lang="en-GB" sz="1800" kern="1200"/>
        </a:p>
      </dsp:txBody>
      <dsp:txXfrm>
        <a:off x="21075" y="1013739"/>
        <a:ext cx="10752326" cy="389580"/>
      </dsp:txXfrm>
    </dsp:sp>
    <dsp:sp modelId="{E20885E3-B82F-49A2-AA6C-35F3C2246075}">
      <dsp:nvSpPr>
        <dsp:cNvPr id="0" name=""/>
        <dsp:cNvSpPr/>
      </dsp:nvSpPr>
      <dsp:spPr>
        <a:xfrm>
          <a:off x="0" y="1476233"/>
          <a:ext cx="10794476" cy="431730"/>
        </a:xfrm>
        <a:prstGeom prst="roundRect">
          <a:avLst/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Capital Equipment procurement specification agreed</a:t>
          </a:r>
          <a:endParaRPr lang="en-GB" sz="1800" kern="1200" dirty="0"/>
        </a:p>
      </dsp:txBody>
      <dsp:txXfrm>
        <a:off x="21075" y="1497308"/>
        <a:ext cx="10752326" cy="389580"/>
      </dsp:txXfrm>
    </dsp:sp>
    <dsp:sp modelId="{BB229E59-4AA0-4302-B0D6-306BFE8BB9C0}">
      <dsp:nvSpPr>
        <dsp:cNvPr id="0" name=""/>
        <dsp:cNvSpPr/>
      </dsp:nvSpPr>
      <dsp:spPr>
        <a:xfrm>
          <a:off x="0" y="1959803"/>
          <a:ext cx="10794476" cy="43173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Virtual Reality software and hardware commissioned</a:t>
          </a:r>
          <a:endParaRPr lang="en-GB" sz="1800" kern="1200"/>
        </a:p>
      </dsp:txBody>
      <dsp:txXfrm>
        <a:off x="21075" y="1980878"/>
        <a:ext cx="10752326" cy="389580"/>
      </dsp:txXfrm>
    </dsp:sp>
    <dsp:sp modelId="{630BCD03-3E7F-40F9-BD82-7B373A4437D5}">
      <dsp:nvSpPr>
        <dsp:cNvPr id="0" name=""/>
        <dsp:cNvSpPr/>
      </dsp:nvSpPr>
      <dsp:spPr>
        <a:xfrm>
          <a:off x="0" y="2443374"/>
          <a:ext cx="10794476" cy="431730"/>
        </a:xfrm>
        <a:prstGeom prst="roundRect">
          <a:avLst/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ZeroFour Crown Estates MoU signed</a:t>
          </a:r>
          <a:endParaRPr lang="en-GB" sz="1800" kern="1200"/>
        </a:p>
      </dsp:txBody>
      <dsp:txXfrm>
        <a:off x="21075" y="2464449"/>
        <a:ext cx="10752326" cy="389580"/>
      </dsp:txXfrm>
    </dsp:sp>
    <dsp:sp modelId="{CF2DF684-14DA-49B0-9F6A-544B49237A9D}">
      <dsp:nvSpPr>
        <dsp:cNvPr id="0" name=""/>
        <dsp:cNvSpPr/>
      </dsp:nvSpPr>
      <dsp:spPr>
        <a:xfrm>
          <a:off x="0" y="2926944"/>
          <a:ext cx="10794476" cy="43173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Seagreen funding secured</a:t>
          </a:r>
          <a:endParaRPr lang="en-GB" sz="1800" kern="1200"/>
        </a:p>
      </dsp:txBody>
      <dsp:txXfrm>
        <a:off x="21075" y="2948019"/>
        <a:ext cx="10752326" cy="389580"/>
      </dsp:txXfrm>
    </dsp:sp>
    <dsp:sp modelId="{523CE7C7-4C54-4DB0-8552-795FA061DB26}">
      <dsp:nvSpPr>
        <dsp:cNvPr id="0" name=""/>
        <dsp:cNvSpPr/>
      </dsp:nvSpPr>
      <dsp:spPr>
        <a:xfrm>
          <a:off x="0" y="3410514"/>
          <a:ext cx="10794476" cy="431730"/>
        </a:xfrm>
        <a:prstGeom prst="roundRect">
          <a:avLst/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Mobile Engagement accelerated in partnership with Dundee Science Centre</a:t>
          </a:r>
          <a:endParaRPr lang="en-GB" sz="1800" kern="1200" dirty="0"/>
        </a:p>
      </dsp:txBody>
      <dsp:txXfrm>
        <a:off x="21075" y="3431589"/>
        <a:ext cx="10752326" cy="389580"/>
      </dsp:txXfrm>
    </dsp:sp>
    <dsp:sp modelId="{7000FC95-83ED-4CBE-89BE-B6A59B928C82}">
      <dsp:nvSpPr>
        <dsp:cNvPr id="0" name=""/>
        <dsp:cNvSpPr/>
      </dsp:nvSpPr>
      <dsp:spPr>
        <a:xfrm>
          <a:off x="0" y="3894084"/>
          <a:ext cx="10794476" cy="43173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Project Manager Recruitment ready to go once approval secured</a:t>
          </a:r>
          <a:endParaRPr lang="en-GB" sz="1800" kern="1200" dirty="0"/>
        </a:p>
      </dsp:txBody>
      <dsp:txXfrm>
        <a:off x="21075" y="3915159"/>
        <a:ext cx="10752326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93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0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3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1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8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2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85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3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86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36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81B82-9168-468E-9AED-7888D81E1363}" type="datetimeFigureOut">
              <a:rPr lang="en-GB" smtClean="0"/>
              <a:t>11/03/2022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790D4-CD30-45A0-BFC8-7CAA0EC1F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92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2117" y="995200"/>
            <a:ext cx="9144000" cy="23876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Tay Cities Engineering Partnership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6083" y="5278826"/>
            <a:ext cx="4936068" cy="93347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Jim Brown</a:t>
            </a:r>
          </a:p>
          <a:p>
            <a:r>
              <a:rPr lang="en-GB" dirty="0" smtClean="0"/>
              <a:t>Strategic Projects Director</a:t>
            </a:r>
          </a:p>
          <a:p>
            <a:r>
              <a:rPr lang="en-GB" dirty="0" smtClean="0"/>
              <a:t>Dundee and Angus College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88" y="3248991"/>
            <a:ext cx="3845259" cy="1742409"/>
          </a:xfrm>
          <a:prstGeom prst="rect">
            <a:avLst/>
          </a:prstGeom>
        </p:spPr>
      </p:pic>
      <p:pic>
        <p:nvPicPr>
          <p:cNvPr id="6" name="Picture 5" descr="https://dundeeandangus.ac.uk/themes/dna/images/da_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68" y="665261"/>
            <a:ext cx="1392959" cy="135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39" y="735731"/>
            <a:ext cx="1101559" cy="128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5" y="665262"/>
            <a:ext cx="1350963" cy="13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Tay Cities Engineering Partnership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940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513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TCEP Partnerships / Engagement</a:t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6025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762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Outputs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6635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62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EAM Centre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7713" y="691357"/>
            <a:ext cx="4840797" cy="2504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30" y="3348760"/>
            <a:ext cx="4897295" cy="284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69" y="1310327"/>
            <a:ext cx="6231861" cy="52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69925"/>
            <a:ext cx="10515600" cy="1325563"/>
          </a:xfrm>
        </p:spPr>
        <p:txBody>
          <a:bodyPr/>
          <a:lstStyle/>
          <a:p>
            <a:r>
              <a:rPr lang="en-GB" dirty="0" smtClean="0"/>
              <a:t>Facilities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183" y="3018233"/>
            <a:ext cx="4220438" cy="3165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5216" y="3265483"/>
            <a:ext cx="3937866" cy="295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149" y="176047"/>
            <a:ext cx="1460927" cy="2597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48" y="176045"/>
            <a:ext cx="1460927" cy="259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65" y="176045"/>
            <a:ext cx="4899093" cy="65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272" y="-928092"/>
            <a:ext cx="7823200" cy="5867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4212" y="3064415"/>
            <a:ext cx="4352925" cy="326469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79" y="3337309"/>
            <a:ext cx="4694255" cy="3520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33" y="3250368"/>
            <a:ext cx="5274828" cy="3956121"/>
          </a:xfrm>
          <a:prstGeom prst="rect">
            <a:avLst/>
          </a:prstGeom>
        </p:spPr>
      </p:pic>
      <p:pic>
        <p:nvPicPr>
          <p:cNvPr id="1026" name="30158BBC-8D90-4951-9D20-AAAC1959DC9B" descr="30158BBC-8D90-4951-9D20-AAAC1959DC9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75" y="0"/>
            <a:ext cx="9455410" cy="333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3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30" y="1621684"/>
            <a:ext cx="2038166" cy="2434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Equipment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60" y="614782"/>
            <a:ext cx="2329604" cy="552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72" y="614782"/>
            <a:ext cx="2474653" cy="580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08" y="4087905"/>
            <a:ext cx="1972688" cy="235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16" y="4547478"/>
            <a:ext cx="3369383" cy="2105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1" y="1325868"/>
            <a:ext cx="2225189" cy="1605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4" y="4907311"/>
            <a:ext cx="2489635" cy="1746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4" y="2931343"/>
            <a:ext cx="2260098" cy="18279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28" y="1552992"/>
            <a:ext cx="4005811" cy="25036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39" y="4296627"/>
            <a:ext cx="3218491" cy="21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to Date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013603"/>
              </p:ext>
            </p:extLst>
          </p:nvPr>
        </p:nvGraphicFramePr>
        <p:xfrm>
          <a:off x="838200" y="1608809"/>
          <a:ext cx="107944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81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196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Tay Cities Engineering Partnership</vt:lpstr>
      <vt:lpstr>Tay Cities Engineering Partnership</vt:lpstr>
      <vt:lpstr> TCEP Partnerships / Engagement </vt:lpstr>
      <vt:lpstr>Outputs</vt:lpstr>
      <vt:lpstr>EAM Centre</vt:lpstr>
      <vt:lpstr>Facilities</vt:lpstr>
      <vt:lpstr>PowerPoint Presentation</vt:lpstr>
      <vt:lpstr>Equipment</vt:lpstr>
      <vt:lpstr>Progress to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 Cities Engineering Partnership</dc:title>
  <dc:creator>Jim Brown</dc:creator>
  <cp:lastModifiedBy>Jim Brown</cp:lastModifiedBy>
  <cp:revision>25</cp:revision>
  <dcterms:created xsi:type="dcterms:W3CDTF">2022-02-18T13:13:43Z</dcterms:created>
  <dcterms:modified xsi:type="dcterms:W3CDTF">2022-03-11T08:42:48Z</dcterms:modified>
</cp:coreProperties>
</file>