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</p:sldMasterIdLst>
  <p:notesMasterIdLst>
    <p:notesMasterId r:id="rId17"/>
  </p:notesMasterIdLst>
  <p:sldIdLst>
    <p:sldId id="256" r:id="rId7"/>
    <p:sldId id="258" r:id="rId8"/>
    <p:sldId id="634" r:id="rId9"/>
    <p:sldId id="263" r:id="rId10"/>
    <p:sldId id="639" r:id="rId11"/>
    <p:sldId id="259" r:id="rId12"/>
    <p:sldId id="641" r:id="rId13"/>
    <p:sldId id="640" r:id="rId14"/>
    <p:sldId id="643" r:id="rId15"/>
    <p:sldId id="642" r:id="rId16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dney P (Pamela)" initials="GP(" lastIdx="5" clrIdx="0">
    <p:extLst>
      <p:ext uri="{19B8F6BF-5375-455C-9EA6-DF929625EA0E}">
        <p15:presenceInfo xmlns:p15="http://schemas.microsoft.com/office/powerpoint/2012/main" userId="S-1-5-21-765483983-692928010-316617838-418995" providerId="AD"/>
      </p:ext>
    </p:extLst>
  </p:cmAuthor>
  <p:cmAuthor id="2" name="Lauren Hollas" initials="LH" lastIdx="14" clrIdx="1">
    <p:extLst>
      <p:ext uri="{19B8F6BF-5375-455C-9EA6-DF929625EA0E}">
        <p15:presenceInfo xmlns:p15="http://schemas.microsoft.com/office/powerpoint/2012/main" userId="Lauren Hol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8A"/>
    <a:srgbClr val="008080"/>
    <a:srgbClr val="D6E9EA"/>
    <a:srgbClr val="FF9900"/>
    <a:srgbClr val="006666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8B03E-B37C-AE12-FA21-2B6B07012FB4}" v="51" dt="2022-12-08T15:19:08.629"/>
    <p1510:client id="{0FD7B236-2E42-4133-56A5-1A2904011FDC}" v="142" dt="2022-12-08T14:46:11.304"/>
    <p1510:client id="{5B61E288-95AB-C47F-F0B5-DFA31FEBD4CB}" v="163" dt="2022-12-09T00:08:23.882"/>
    <p1510:client id="{6B043084-6DEC-48D4-BA00-376467BA65D1}" v="103" dt="2022-12-09T08:59:28.404"/>
    <p1510:client id="{F90F143B-651A-0990-787F-70D361297BE2}" v="13" dt="2022-12-08T15:02:26.6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3817" autoAdjust="0"/>
  </p:normalViewPr>
  <p:slideViewPr>
    <p:cSldViewPr snapToGrid="0" snapToObjects="1">
      <p:cViewPr>
        <p:scale>
          <a:sx n="120" d="100"/>
          <a:sy n="120" d="100"/>
        </p:scale>
        <p:origin x="-42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Young" userId="S::doug.young@dundeecity.gov.uk::b098e104-51ca-4432-9349-e9077ee06669" providerId="AD" clId="Web-{F90F143B-651A-0990-787F-70D361297BE2}"/>
    <pc:docChg chg="modSld">
      <pc:chgData name="Doug Young" userId="S::doug.young@dundeecity.gov.uk::b098e104-51ca-4432-9349-e9077ee06669" providerId="AD" clId="Web-{F90F143B-651A-0990-787F-70D361297BE2}" dt="2022-12-08T15:02:25.686" v="9" actId="20577"/>
      <pc:docMkLst>
        <pc:docMk/>
      </pc:docMkLst>
      <pc:sldChg chg="modSp">
        <pc:chgData name="Doug Young" userId="S::doug.young@dundeecity.gov.uk::b098e104-51ca-4432-9349-e9077ee06669" providerId="AD" clId="Web-{F90F143B-651A-0990-787F-70D361297BE2}" dt="2022-12-08T15:02:25.686" v="9" actId="20577"/>
        <pc:sldMkLst>
          <pc:docMk/>
          <pc:sldMk cId="2661688731" sldId="634"/>
        </pc:sldMkLst>
        <pc:spChg chg="mod">
          <ac:chgData name="Doug Young" userId="S::doug.young@dundeecity.gov.uk::b098e104-51ca-4432-9349-e9077ee06669" providerId="AD" clId="Web-{F90F143B-651A-0990-787F-70D361297BE2}" dt="2022-12-08T15:02:25.686" v="9" actId="20577"/>
          <ac:spMkLst>
            <pc:docMk/>
            <pc:sldMk cId="2661688731" sldId="634"/>
            <ac:spMk id="5" creationId="{83B1BCFA-DA36-0A02-7030-2C8995C40113}"/>
          </ac:spMkLst>
        </pc:spChg>
      </pc:sldChg>
    </pc:docChg>
  </pc:docChgLst>
  <pc:docChgLst>
    <pc:chgData name="Doug Young" userId="S::doug.young@dundeecity.gov.uk::b098e104-51ca-4432-9349-e9077ee06669" providerId="AD" clId="Web-{0FD7B236-2E42-4133-56A5-1A2904011FDC}"/>
    <pc:docChg chg="modSld">
      <pc:chgData name="Doug Young" userId="S::doug.young@dundeecity.gov.uk::b098e104-51ca-4432-9349-e9077ee06669" providerId="AD" clId="Web-{0FD7B236-2E42-4133-56A5-1A2904011FDC}" dt="2022-12-08T14:46:10.648" v="142" actId="20577"/>
      <pc:docMkLst>
        <pc:docMk/>
      </pc:docMkLst>
      <pc:sldChg chg="modSp">
        <pc:chgData name="Doug Young" userId="S::doug.young@dundeecity.gov.uk::b098e104-51ca-4432-9349-e9077ee06669" providerId="AD" clId="Web-{0FD7B236-2E42-4133-56A5-1A2904011FDC}" dt="2022-12-08T14:46:10.648" v="142" actId="20577"/>
        <pc:sldMkLst>
          <pc:docMk/>
          <pc:sldMk cId="1734418088" sldId="259"/>
        </pc:sldMkLst>
        <pc:spChg chg="mod">
          <ac:chgData name="Doug Young" userId="S::doug.young@dundeecity.gov.uk::b098e104-51ca-4432-9349-e9077ee06669" providerId="AD" clId="Web-{0FD7B236-2E42-4133-56A5-1A2904011FDC}" dt="2022-12-08T14:46:10.648" v="142" actId="20577"/>
          <ac:spMkLst>
            <pc:docMk/>
            <pc:sldMk cId="1734418088" sldId="259"/>
            <ac:spMk id="6" creationId="{7644DDE3-735A-44F6-A916-43DDE4590C20}"/>
          </ac:spMkLst>
        </pc:spChg>
      </pc:sldChg>
      <pc:sldChg chg="addSp delSp modSp">
        <pc:chgData name="Doug Young" userId="S::doug.young@dundeecity.gov.uk::b098e104-51ca-4432-9349-e9077ee06669" providerId="AD" clId="Web-{0FD7B236-2E42-4133-56A5-1A2904011FDC}" dt="2022-12-08T14:45:22.568" v="138" actId="20577"/>
        <pc:sldMkLst>
          <pc:docMk/>
          <pc:sldMk cId="2661688731" sldId="634"/>
        </pc:sldMkLst>
        <pc:spChg chg="mod">
          <ac:chgData name="Doug Young" userId="S::doug.young@dundeecity.gov.uk::b098e104-51ca-4432-9349-e9077ee06669" providerId="AD" clId="Web-{0FD7B236-2E42-4133-56A5-1A2904011FDC}" dt="2022-12-08T13:48:23.645" v="60" actId="14100"/>
          <ac:spMkLst>
            <pc:docMk/>
            <pc:sldMk cId="2661688731" sldId="634"/>
            <ac:spMk id="2" creationId="{E317267E-87CF-442D-BCC7-4BA8F9DC3888}"/>
          </ac:spMkLst>
        </pc:spChg>
        <pc:spChg chg="add mod">
          <ac:chgData name="Doug Young" userId="S::doug.young@dundeecity.gov.uk::b098e104-51ca-4432-9349-e9077ee06669" providerId="AD" clId="Web-{0FD7B236-2E42-4133-56A5-1A2904011FDC}" dt="2022-12-08T13:48:49.317" v="71" actId="20577"/>
          <ac:spMkLst>
            <pc:docMk/>
            <pc:sldMk cId="2661688731" sldId="634"/>
            <ac:spMk id="5" creationId="{83B1BCFA-DA36-0A02-7030-2C8995C40113}"/>
          </ac:spMkLst>
        </pc:spChg>
        <pc:spChg chg="add del">
          <ac:chgData name="Doug Young" userId="S::doug.young@dundeecity.gov.uk::b098e104-51ca-4432-9349-e9077ee06669" providerId="AD" clId="Web-{0FD7B236-2E42-4133-56A5-1A2904011FDC}" dt="2022-12-08T13:47:38.300" v="48"/>
          <ac:spMkLst>
            <pc:docMk/>
            <pc:sldMk cId="2661688731" sldId="634"/>
            <ac:spMk id="7" creationId="{D9753759-07BD-8150-9F25-8CCB2D8EF9C8}"/>
          </ac:spMkLst>
        </pc:spChg>
        <pc:spChg chg="add mod">
          <ac:chgData name="Doug Young" userId="S::doug.young@dundeecity.gov.uk::b098e104-51ca-4432-9349-e9077ee06669" providerId="AD" clId="Web-{0FD7B236-2E42-4133-56A5-1A2904011FDC}" dt="2022-12-08T14:45:22.568" v="138" actId="20577"/>
          <ac:spMkLst>
            <pc:docMk/>
            <pc:sldMk cId="2661688731" sldId="634"/>
            <ac:spMk id="9" creationId="{A39AECA3-45B5-E6AC-A327-8AF942C0E2D7}"/>
          </ac:spMkLst>
        </pc:spChg>
        <pc:graphicFrameChg chg="mod modGraphic">
          <ac:chgData name="Doug Young" userId="S::doug.young@dundeecity.gov.uk::b098e104-51ca-4432-9349-e9077ee06669" providerId="AD" clId="Web-{0FD7B236-2E42-4133-56A5-1A2904011FDC}" dt="2022-12-08T13:48:31.942" v="62"/>
          <ac:graphicFrameMkLst>
            <pc:docMk/>
            <pc:sldMk cId="2661688731" sldId="634"/>
            <ac:graphicFrameMk id="4" creationId="{8AA8E002-5632-4001-82FE-C6FA9117644B}"/>
          </ac:graphicFrameMkLst>
        </pc:graphicFrameChg>
      </pc:sldChg>
    </pc:docChg>
  </pc:docChgLst>
  <pc:docChgLst>
    <pc:chgData name="Doug Young" userId="S::doug.young@dundeecity.gov.uk::b098e104-51ca-4432-9349-e9077ee06669" providerId="AD" clId="Web-{0368B03E-B37C-AE12-FA21-2B6B07012FB4}"/>
    <pc:docChg chg="modSld">
      <pc:chgData name="Doug Young" userId="S::doug.young@dundeecity.gov.uk::b098e104-51ca-4432-9349-e9077ee06669" providerId="AD" clId="Web-{0368B03E-B37C-AE12-FA21-2B6B07012FB4}" dt="2022-12-08T15:19:07.723" v="46" actId="20577"/>
      <pc:docMkLst>
        <pc:docMk/>
      </pc:docMkLst>
      <pc:sldChg chg="modSp">
        <pc:chgData name="Doug Young" userId="S::doug.young@dundeecity.gov.uk::b098e104-51ca-4432-9349-e9077ee06669" providerId="AD" clId="Web-{0368B03E-B37C-AE12-FA21-2B6B07012FB4}" dt="2022-12-08T15:19:07.723" v="46" actId="20577"/>
        <pc:sldMkLst>
          <pc:docMk/>
          <pc:sldMk cId="109857222" sldId="256"/>
        </pc:sldMkLst>
        <pc:spChg chg="mod">
          <ac:chgData name="Doug Young" userId="S::doug.young@dundeecity.gov.uk::b098e104-51ca-4432-9349-e9077ee06669" providerId="AD" clId="Web-{0368B03E-B37C-AE12-FA21-2B6B07012FB4}" dt="2022-12-08T15:19:07.723" v="4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oug Young" userId="S::doug.young@dundeecity.gov.uk::b098e104-51ca-4432-9349-e9077ee06669" providerId="AD" clId="Web-{0368B03E-B37C-AE12-FA21-2B6B07012FB4}" dt="2022-12-08T15:18:56.284" v="4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Doug Young" userId="S::doug.young@dundeecity.gov.uk::b098e104-51ca-4432-9349-e9077ee06669" providerId="AD" clId="Web-{0368B03E-B37C-AE12-FA21-2B6B07012FB4}" dt="2022-12-08T15:18:11.797" v="22" actId="20577"/>
        <pc:sldMkLst>
          <pc:docMk/>
          <pc:sldMk cId="1506988252" sldId="263"/>
        </pc:sldMkLst>
        <pc:spChg chg="mod">
          <ac:chgData name="Doug Young" userId="S::doug.young@dundeecity.gov.uk::b098e104-51ca-4432-9349-e9077ee06669" providerId="AD" clId="Web-{0368B03E-B37C-AE12-FA21-2B6B07012FB4}" dt="2022-12-08T15:18:11.797" v="22" actId="20577"/>
          <ac:spMkLst>
            <pc:docMk/>
            <pc:sldMk cId="1506988252" sldId="263"/>
            <ac:spMk id="4" creationId="{5BAF0F9C-AD79-40AF-ABCA-19FF1038D9B6}"/>
          </ac:spMkLst>
        </pc:spChg>
      </pc:sldChg>
    </pc:docChg>
  </pc:docChgLst>
  <pc:docChgLst>
    <pc:chgData name="Doug Young" userId="S::doug.young@dundeecity.gov.uk::b098e104-51ca-4432-9349-e9077ee06669" providerId="AD" clId="Web-{5B61E288-95AB-C47F-F0B5-DFA31FEBD4CB}"/>
    <pc:docChg chg="addSld modSld">
      <pc:chgData name="Doug Young" userId="S::doug.young@dundeecity.gov.uk::b098e104-51ca-4432-9349-e9077ee06669" providerId="AD" clId="Web-{5B61E288-95AB-C47F-F0B5-DFA31FEBD4CB}" dt="2022-12-09T00:08:14.881" v="159" actId="20577"/>
      <pc:docMkLst>
        <pc:docMk/>
      </pc:docMkLst>
      <pc:sldChg chg="modSp">
        <pc:chgData name="Doug Young" userId="S::doug.young@dundeecity.gov.uk::b098e104-51ca-4432-9349-e9077ee06669" providerId="AD" clId="Web-{5B61E288-95AB-C47F-F0B5-DFA31FEBD4CB}" dt="2022-12-09T00:07:40.863" v="102" actId="20577"/>
        <pc:sldMkLst>
          <pc:docMk/>
          <pc:sldMk cId="64640860" sldId="640"/>
        </pc:sldMkLst>
        <pc:spChg chg="mod">
          <ac:chgData name="Doug Young" userId="S::doug.young@dundeecity.gov.uk::b098e104-51ca-4432-9349-e9077ee06669" providerId="AD" clId="Web-{5B61E288-95AB-C47F-F0B5-DFA31FEBD4CB}" dt="2022-12-09T00:07:40.863" v="102" actId="20577"/>
          <ac:spMkLst>
            <pc:docMk/>
            <pc:sldMk cId="64640860" sldId="640"/>
            <ac:spMk id="4" creationId="{F389D280-A796-45F2-BA1D-D5501A34136C}"/>
          </ac:spMkLst>
        </pc:spChg>
      </pc:sldChg>
      <pc:sldChg chg="modSp">
        <pc:chgData name="Doug Young" userId="S::doug.young@dundeecity.gov.uk::b098e104-51ca-4432-9349-e9077ee06669" providerId="AD" clId="Web-{5B61E288-95AB-C47F-F0B5-DFA31FEBD4CB}" dt="2022-12-08T15:53:29.575" v="32" actId="20577"/>
        <pc:sldMkLst>
          <pc:docMk/>
          <pc:sldMk cId="3599665921" sldId="641"/>
        </pc:sldMkLst>
        <pc:spChg chg="mod">
          <ac:chgData name="Doug Young" userId="S::doug.young@dundeecity.gov.uk::b098e104-51ca-4432-9349-e9077ee06669" providerId="AD" clId="Web-{5B61E288-95AB-C47F-F0B5-DFA31FEBD4CB}" dt="2022-12-08T15:53:29.575" v="32" actId="20577"/>
          <ac:spMkLst>
            <pc:docMk/>
            <pc:sldMk cId="3599665921" sldId="641"/>
            <ac:spMk id="4" creationId="{5BAF0F9C-AD79-40AF-ABCA-19FF1038D9B6}"/>
          </ac:spMkLst>
        </pc:spChg>
      </pc:sldChg>
      <pc:sldChg chg="modSp add replId">
        <pc:chgData name="Doug Young" userId="S::doug.young@dundeecity.gov.uk::b098e104-51ca-4432-9349-e9077ee06669" providerId="AD" clId="Web-{5B61E288-95AB-C47F-F0B5-DFA31FEBD4CB}" dt="2022-12-09T00:08:14.881" v="159" actId="20577"/>
        <pc:sldMkLst>
          <pc:docMk/>
          <pc:sldMk cId="1535952968" sldId="643"/>
        </pc:sldMkLst>
        <pc:spChg chg="mod">
          <ac:chgData name="Doug Young" userId="S::doug.young@dundeecity.gov.uk::b098e104-51ca-4432-9349-e9077ee06669" providerId="AD" clId="Web-{5B61E288-95AB-C47F-F0B5-DFA31FEBD4CB}" dt="2022-12-08T16:04:39.299" v="38" actId="20577"/>
          <ac:spMkLst>
            <pc:docMk/>
            <pc:sldMk cId="1535952968" sldId="643"/>
            <ac:spMk id="2" creationId="{00000000-0000-0000-0000-000000000000}"/>
          </ac:spMkLst>
        </pc:spChg>
        <pc:spChg chg="mod">
          <ac:chgData name="Doug Young" userId="S::doug.young@dundeecity.gov.uk::b098e104-51ca-4432-9349-e9077ee06669" providerId="AD" clId="Web-{5B61E288-95AB-C47F-F0B5-DFA31FEBD4CB}" dt="2022-12-09T00:08:14.881" v="159" actId="20577"/>
          <ac:spMkLst>
            <pc:docMk/>
            <pc:sldMk cId="1535952968" sldId="643"/>
            <ac:spMk id="4" creationId="{F389D280-A796-45F2-BA1D-D5501A34136C}"/>
          </ac:spMkLst>
        </pc:spChg>
      </pc:sldChg>
    </pc:docChg>
  </pc:docChgLst>
  <pc:docChgLst>
    <pc:chgData name="Doug Young" userId="S::doug.young@dundeecity.gov.uk::b098e104-51ca-4432-9349-e9077ee06669" providerId="AD" clId="Web-{6B043084-6DEC-48D4-BA00-376467BA65D1}"/>
    <pc:docChg chg="modSld">
      <pc:chgData name="Doug Young" userId="S::doug.young@dundeecity.gov.uk::b098e104-51ca-4432-9349-e9077ee06669" providerId="AD" clId="Web-{6B043084-6DEC-48D4-BA00-376467BA65D1}" dt="2022-12-09T08:59:26.404" v="99" actId="20577"/>
      <pc:docMkLst>
        <pc:docMk/>
      </pc:docMkLst>
      <pc:sldChg chg="modSp">
        <pc:chgData name="Doug Young" userId="S::doug.young@dundeecity.gov.uk::b098e104-51ca-4432-9349-e9077ee06669" providerId="AD" clId="Web-{6B043084-6DEC-48D4-BA00-376467BA65D1}" dt="2022-12-09T08:50:14.137" v="10" actId="20577"/>
        <pc:sldMkLst>
          <pc:docMk/>
          <pc:sldMk cId="64640860" sldId="640"/>
        </pc:sldMkLst>
        <pc:spChg chg="mod">
          <ac:chgData name="Doug Young" userId="S::doug.young@dundeecity.gov.uk::b098e104-51ca-4432-9349-e9077ee06669" providerId="AD" clId="Web-{6B043084-6DEC-48D4-BA00-376467BA65D1}" dt="2022-12-09T08:50:14.137" v="10" actId="20577"/>
          <ac:spMkLst>
            <pc:docMk/>
            <pc:sldMk cId="64640860" sldId="640"/>
            <ac:spMk id="4" creationId="{F389D280-A796-45F2-BA1D-D5501A34136C}"/>
          </ac:spMkLst>
        </pc:spChg>
      </pc:sldChg>
      <pc:sldChg chg="modSp">
        <pc:chgData name="Doug Young" userId="S::doug.young@dundeecity.gov.uk::b098e104-51ca-4432-9349-e9077ee06669" providerId="AD" clId="Web-{6B043084-6DEC-48D4-BA00-376467BA65D1}" dt="2022-12-09T08:59:26.404" v="99" actId="20577"/>
        <pc:sldMkLst>
          <pc:docMk/>
          <pc:sldMk cId="3672427421" sldId="642"/>
        </pc:sldMkLst>
        <pc:spChg chg="mod">
          <ac:chgData name="Doug Young" userId="S::doug.young@dundeecity.gov.uk::b098e104-51ca-4432-9349-e9077ee06669" providerId="AD" clId="Web-{6B043084-6DEC-48D4-BA00-376467BA65D1}" dt="2022-12-09T08:59:26.404" v="99" actId="20577"/>
          <ac:spMkLst>
            <pc:docMk/>
            <pc:sldMk cId="3672427421" sldId="642"/>
            <ac:spMk id="4" creationId="{F389D280-A796-45F2-BA1D-D5501A34136C}"/>
          </ac:spMkLst>
        </pc:spChg>
      </pc:sldChg>
      <pc:sldChg chg="modSp">
        <pc:chgData name="Doug Young" userId="S::doug.young@dundeecity.gov.uk::b098e104-51ca-4432-9349-e9077ee06669" providerId="AD" clId="Web-{6B043084-6DEC-48D4-BA00-376467BA65D1}" dt="2022-12-09T08:59:14.153" v="94" actId="20577"/>
        <pc:sldMkLst>
          <pc:docMk/>
          <pc:sldMk cId="1535952968" sldId="643"/>
        </pc:sldMkLst>
        <pc:spChg chg="mod">
          <ac:chgData name="Doug Young" userId="S::doug.young@dundeecity.gov.uk::b098e104-51ca-4432-9349-e9077ee06669" providerId="AD" clId="Web-{6B043084-6DEC-48D4-BA00-376467BA65D1}" dt="2022-12-09T08:59:14.153" v="94" actId="20577"/>
          <ac:spMkLst>
            <pc:docMk/>
            <pc:sldMk cId="1535952968" sldId="643"/>
            <ac:spMk id="4" creationId="{F389D280-A796-45F2-BA1D-D5501A34136C}"/>
          </ac:spMkLst>
        </pc:spChg>
      </pc:sldChg>
    </pc:docChg>
  </pc:docChgLst>
  <pc:docChgLst>
    <pc:chgData name="Doug Young" userId="b098e104-51ca-4432-9349-e9077ee06669" providerId="ADAL" clId="{11F99B3F-544F-4D4E-B6CF-8E9CFF255642}"/>
    <pc:docChg chg="undo custSel addSld delSld modSld sldOrd">
      <pc:chgData name="Doug Young" userId="b098e104-51ca-4432-9349-e9077ee06669" providerId="ADAL" clId="{11F99B3F-544F-4D4E-B6CF-8E9CFF255642}" dt="2022-12-08T11:12:36.220" v="3784" actId="20577"/>
      <pc:docMkLst>
        <pc:docMk/>
      </pc:docMkLst>
      <pc:sldChg chg="modSp">
        <pc:chgData name="Doug Young" userId="b098e104-51ca-4432-9349-e9077ee06669" providerId="ADAL" clId="{11F99B3F-544F-4D4E-B6CF-8E9CFF255642}" dt="2022-12-08T10:02:35.816" v="50" actId="20577"/>
        <pc:sldMkLst>
          <pc:docMk/>
          <pc:sldMk cId="109857222" sldId="256"/>
        </pc:sldMkLst>
        <pc:spChg chg="mod">
          <ac:chgData name="Doug Young" userId="b098e104-51ca-4432-9349-e9077ee06669" providerId="ADAL" clId="{11F99B3F-544F-4D4E-B6CF-8E9CFF255642}" dt="2022-12-08T10:02:35.816" v="5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ord">
        <pc:chgData name="Doug Young" userId="b098e104-51ca-4432-9349-e9077ee06669" providerId="ADAL" clId="{11F99B3F-544F-4D4E-B6CF-8E9CFF255642}" dt="2022-12-08T11:02:53.476" v="3100" actId="20577"/>
        <pc:sldMkLst>
          <pc:docMk/>
          <pc:sldMk cId="2368030238" sldId="258"/>
        </pc:sldMkLst>
        <pc:spChg chg="mod">
          <ac:chgData name="Doug Young" userId="b098e104-51ca-4432-9349-e9077ee06669" providerId="ADAL" clId="{11F99B3F-544F-4D4E-B6CF-8E9CFF255642}" dt="2022-12-08T10:28:24.075" v="1353" actId="20577"/>
          <ac:spMkLst>
            <pc:docMk/>
            <pc:sldMk cId="2368030238" sldId="258"/>
            <ac:spMk id="2" creationId="{00000000-0000-0000-0000-000000000000}"/>
          </ac:spMkLst>
        </pc:spChg>
        <pc:spChg chg="del">
          <ac:chgData name="Doug Young" userId="b098e104-51ca-4432-9349-e9077ee06669" providerId="ADAL" clId="{11F99B3F-544F-4D4E-B6CF-8E9CFF255642}" dt="2022-12-08T10:18:34.124" v="978"/>
          <ac:spMkLst>
            <pc:docMk/>
            <pc:sldMk cId="2368030238" sldId="258"/>
            <ac:spMk id="3" creationId="{00000000-0000-0000-0000-000000000000}"/>
          </ac:spMkLst>
        </pc:spChg>
        <pc:spChg chg="add mod">
          <ac:chgData name="Doug Young" userId="b098e104-51ca-4432-9349-e9077ee06669" providerId="ADAL" clId="{11F99B3F-544F-4D4E-B6CF-8E9CFF255642}" dt="2022-12-08T11:02:53.476" v="3100" actId="20577"/>
          <ac:spMkLst>
            <pc:docMk/>
            <pc:sldMk cId="2368030238" sldId="258"/>
            <ac:spMk id="4" creationId="{B031C07C-73D3-4ECF-A672-E2B1C89FB9DB}"/>
          </ac:spMkLst>
        </pc:spChg>
        <pc:spChg chg="add mod">
          <ac:chgData name="Doug Young" userId="b098e104-51ca-4432-9349-e9077ee06669" providerId="ADAL" clId="{11F99B3F-544F-4D4E-B6CF-8E9CFF255642}" dt="2022-12-08T10:29:49.417" v="1476" actId="1076"/>
          <ac:spMkLst>
            <pc:docMk/>
            <pc:sldMk cId="2368030238" sldId="258"/>
            <ac:spMk id="5" creationId="{AA8D590F-1A03-4EDE-A0B0-B0C5CAF91F1A}"/>
          </ac:spMkLst>
        </pc:spChg>
      </pc:sldChg>
      <pc:sldChg chg="addSp delSp modSp ord">
        <pc:chgData name="Doug Young" userId="b098e104-51ca-4432-9349-e9077ee06669" providerId="ADAL" clId="{11F99B3F-544F-4D4E-B6CF-8E9CFF255642}" dt="2022-12-08T11:12:36.220" v="3784" actId="20577"/>
        <pc:sldMkLst>
          <pc:docMk/>
          <pc:sldMk cId="1734418088" sldId="259"/>
        </pc:sldMkLst>
        <pc:spChg chg="mod">
          <ac:chgData name="Doug Young" userId="b098e104-51ca-4432-9349-e9077ee06669" providerId="ADAL" clId="{11F99B3F-544F-4D4E-B6CF-8E9CFF255642}" dt="2022-12-08T10:30:25.995" v="1536" actId="20577"/>
          <ac:spMkLst>
            <pc:docMk/>
            <pc:sldMk cId="1734418088" sldId="259"/>
            <ac:spMk id="2" creationId="{00000000-0000-0000-0000-000000000000}"/>
          </ac:spMkLst>
        </pc:spChg>
        <pc:spChg chg="del">
          <ac:chgData name="Doug Young" userId="b098e104-51ca-4432-9349-e9077ee06669" providerId="ADAL" clId="{11F99B3F-544F-4D4E-B6CF-8E9CFF255642}" dt="2022-12-08T10:04:46.242" v="51"/>
          <ac:spMkLst>
            <pc:docMk/>
            <pc:sldMk cId="1734418088" sldId="259"/>
            <ac:spMk id="3" creationId="{00000000-0000-0000-0000-000000000000}"/>
          </ac:spMkLst>
        </pc:spChg>
        <pc:spChg chg="add mod">
          <ac:chgData name="Doug Young" userId="b098e104-51ca-4432-9349-e9077ee06669" providerId="ADAL" clId="{11F99B3F-544F-4D4E-B6CF-8E9CFF255642}" dt="2022-12-08T11:12:36.220" v="3784" actId="20577"/>
          <ac:spMkLst>
            <pc:docMk/>
            <pc:sldMk cId="1734418088" sldId="259"/>
            <ac:spMk id="4" creationId="{91EB746C-7972-4E7F-94AB-58C33575BA0B}"/>
          </ac:spMkLst>
        </pc:spChg>
        <pc:spChg chg="add mod">
          <ac:chgData name="Doug Young" userId="b098e104-51ca-4432-9349-e9077ee06669" providerId="ADAL" clId="{11F99B3F-544F-4D4E-B6CF-8E9CFF255642}" dt="2022-12-08T10:38:04.532" v="2135" actId="20577"/>
          <ac:spMkLst>
            <pc:docMk/>
            <pc:sldMk cId="1734418088" sldId="259"/>
            <ac:spMk id="6" creationId="{7644DDE3-735A-44F6-A916-43DDE4590C20}"/>
          </ac:spMkLst>
        </pc:spChg>
        <pc:picChg chg="add mod">
          <ac:chgData name="Doug Young" userId="b098e104-51ca-4432-9349-e9077ee06669" providerId="ADAL" clId="{11F99B3F-544F-4D4E-B6CF-8E9CFF255642}" dt="2022-12-08T10:09:34.335" v="261" actId="1076"/>
          <ac:picMkLst>
            <pc:docMk/>
            <pc:sldMk cId="1734418088" sldId="259"/>
            <ac:picMk id="5" creationId="{4D01AD98-7D13-42AD-B534-92D97D973634}"/>
          </ac:picMkLst>
        </pc:picChg>
      </pc:sldChg>
      <pc:sldChg chg="del ord">
        <pc:chgData name="Doug Young" userId="b098e104-51ca-4432-9349-e9077ee06669" providerId="ADAL" clId="{11F99B3F-544F-4D4E-B6CF-8E9CFF255642}" dt="2022-12-08T10:28:16.181" v="1343" actId="2696"/>
        <pc:sldMkLst>
          <pc:docMk/>
          <pc:sldMk cId="3508821314" sldId="260"/>
        </pc:sldMkLst>
      </pc:sldChg>
      <pc:sldChg chg="del ord">
        <pc:chgData name="Doug Young" userId="b098e104-51ca-4432-9349-e9077ee06669" providerId="ADAL" clId="{11F99B3F-544F-4D4E-B6CF-8E9CFF255642}" dt="2022-12-08T10:28:59.055" v="1360" actId="2696"/>
        <pc:sldMkLst>
          <pc:docMk/>
          <pc:sldMk cId="1552413501" sldId="261"/>
        </pc:sldMkLst>
      </pc:sldChg>
      <pc:sldChg chg="del">
        <pc:chgData name="Doug Young" userId="b098e104-51ca-4432-9349-e9077ee06669" providerId="ADAL" clId="{11F99B3F-544F-4D4E-B6CF-8E9CFF255642}" dt="2022-12-08T10:33:50.056" v="1832" actId="2696"/>
        <pc:sldMkLst>
          <pc:docMk/>
          <pc:sldMk cId="3794471433" sldId="262"/>
        </pc:sldMkLst>
      </pc:sldChg>
      <pc:sldChg chg="modSp ord">
        <pc:chgData name="Doug Young" userId="b098e104-51ca-4432-9349-e9077ee06669" providerId="ADAL" clId="{11F99B3F-544F-4D4E-B6CF-8E9CFF255642}" dt="2022-12-08T11:11:57.902" v="3748" actId="20577"/>
        <pc:sldMkLst>
          <pc:docMk/>
          <pc:sldMk cId="1506988252" sldId="263"/>
        </pc:sldMkLst>
        <pc:spChg chg="mod">
          <ac:chgData name="Doug Young" userId="b098e104-51ca-4432-9349-e9077ee06669" providerId="ADAL" clId="{11F99B3F-544F-4D4E-B6CF-8E9CFF255642}" dt="2022-12-08T10:31:44.429" v="1608" actId="404"/>
          <ac:spMkLst>
            <pc:docMk/>
            <pc:sldMk cId="1506988252" sldId="263"/>
            <ac:spMk id="2" creationId="{00000000-0000-0000-0000-000000000000}"/>
          </ac:spMkLst>
        </pc:spChg>
        <pc:spChg chg="mod">
          <ac:chgData name="Doug Young" userId="b098e104-51ca-4432-9349-e9077ee06669" providerId="ADAL" clId="{11F99B3F-544F-4D4E-B6CF-8E9CFF255642}" dt="2022-12-08T11:11:57.902" v="3748" actId="20577"/>
          <ac:spMkLst>
            <pc:docMk/>
            <pc:sldMk cId="1506988252" sldId="263"/>
            <ac:spMk id="4" creationId="{5BAF0F9C-AD79-40AF-ABCA-19FF1038D9B6}"/>
          </ac:spMkLst>
        </pc:spChg>
      </pc:sldChg>
      <pc:sldChg chg="modSp del">
        <pc:chgData name="Doug Young" userId="b098e104-51ca-4432-9349-e9077ee06669" providerId="ADAL" clId="{11F99B3F-544F-4D4E-B6CF-8E9CFF255642}" dt="2022-12-08T10:49:09.749" v="2615" actId="2696"/>
        <pc:sldMkLst>
          <pc:docMk/>
          <pc:sldMk cId="414280775" sldId="283"/>
        </pc:sldMkLst>
        <pc:spChg chg="mod">
          <ac:chgData name="Doug Young" userId="b098e104-51ca-4432-9349-e9077ee06669" providerId="ADAL" clId="{11F99B3F-544F-4D4E-B6CF-8E9CFF255642}" dt="2022-12-08T10:39:44.388" v="2278" actId="20577"/>
          <ac:spMkLst>
            <pc:docMk/>
            <pc:sldMk cId="414280775" sldId="283"/>
            <ac:spMk id="3" creationId="{6C6DC416-C37B-4F83-B627-3EED23867DCB}"/>
          </ac:spMkLst>
        </pc:spChg>
      </pc:sldChg>
      <pc:sldChg chg="del">
        <pc:chgData name="Doug Young" userId="b098e104-51ca-4432-9349-e9077ee06669" providerId="ADAL" clId="{11F99B3F-544F-4D4E-B6CF-8E9CFF255642}" dt="2022-12-08T10:37:10.344" v="2067" actId="2696"/>
        <pc:sldMkLst>
          <pc:docMk/>
          <pc:sldMk cId="902063418" sldId="551"/>
        </pc:sldMkLst>
      </pc:sldChg>
      <pc:sldChg chg="modSp">
        <pc:chgData name="Doug Young" userId="b098e104-51ca-4432-9349-e9077ee06669" providerId="ADAL" clId="{11F99B3F-544F-4D4E-B6CF-8E9CFF255642}" dt="2022-12-08T10:28:47.589" v="1358" actId="1076"/>
        <pc:sldMkLst>
          <pc:docMk/>
          <pc:sldMk cId="2661688731" sldId="634"/>
        </pc:sldMkLst>
        <pc:spChg chg="mod">
          <ac:chgData name="Doug Young" userId="b098e104-51ca-4432-9349-e9077ee06669" providerId="ADAL" clId="{11F99B3F-544F-4D4E-B6CF-8E9CFF255642}" dt="2022-12-08T10:28:43.664" v="1357" actId="1076"/>
          <ac:spMkLst>
            <pc:docMk/>
            <pc:sldMk cId="2661688731" sldId="634"/>
            <ac:spMk id="2" creationId="{E317267E-87CF-442D-BCC7-4BA8F9DC3888}"/>
          </ac:spMkLst>
        </pc:spChg>
        <pc:graphicFrameChg chg="mod modGraphic">
          <ac:chgData name="Doug Young" userId="b098e104-51ca-4432-9349-e9077ee06669" providerId="ADAL" clId="{11F99B3F-544F-4D4E-B6CF-8E9CFF255642}" dt="2022-12-08T10:28:47.589" v="1358" actId="1076"/>
          <ac:graphicFrameMkLst>
            <pc:docMk/>
            <pc:sldMk cId="2661688731" sldId="634"/>
            <ac:graphicFrameMk id="4" creationId="{8AA8E002-5632-4001-82FE-C6FA9117644B}"/>
          </ac:graphicFrameMkLst>
        </pc:graphicFrameChg>
      </pc:sldChg>
      <pc:sldChg chg="del">
        <pc:chgData name="Doug Young" userId="b098e104-51ca-4432-9349-e9077ee06669" providerId="ADAL" clId="{11F99B3F-544F-4D4E-B6CF-8E9CFF255642}" dt="2022-12-08T10:30:57.817" v="1537" actId="2696"/>
        <pc:sldMkLst>
          <pc:docMk/>
          <pc:sldMk cId="3762118994" sldId="636"/>
        </pc:sldMkLst>
      </pc:sldChg>
      <pc:sldChg chg="del">
        <pc:chgData name="Doug Young" userId="b098e104-51ca-4432-9349-e9077ee06669" providerId="ADAL" clId="{11F99B3F-544F-4D4E-B6CF-8E9CFF255642}" dt="2022-12-08T10:49:07.271" v="2614" actId="2696"/>
        <pc:sldMkLst>
          <pc:docMk/>
          <pc:sldMk cId="2218317142" sldId="637"/>
        </pc:sldMkLst>
      </pc:sldChg>
      <pc:sldChg chg="del">
        <pc:chgData name="Doug Young" userId="b098e104-51ca-4432-9349-e9077ee06669" providerId="ADAL" clId="{11F99B3F-544F-4D4E-B6CF-8E9CFF255642}" dt="2022-12-08T10:29:53.699" v="1477" actId="2696"/>
        <pc:sldMkLst>
          <pc:docMk/>
          <pc:sldMk cId="1102861014" sldId="638"/>
        </pc:sldMkLst>
      </pc:sldChg>
      <pc:sldChg chg="addSp delSp modSp">
        <pc:chgData name="Doug Young" userId="b098e104-51ca-4432-9349-e9077ee06669" providerId="ADAL" clId="{11F99B3F-544F-4D4E-B6CF-8E9CFF255642}" dt="2022-12-08T11:04:11.682" v="3194" actId="20577"/>
        <pc:sldMkLst>
          <pc:docMk/>
          <pc:sldMk cId="3682942623" sldId="639"/>
        </pc:sldMkLst>
        <pc:spChg chg="mod">
          <ac:chgData name="Doug Young" userId="b098e104-51ca-4432-9349-e9077ee06669" providerId="ADAL" clId="{11F99B3F-544F-4D4E-B6CF-8E9CFF255642}" dt="2022-12-08T11:04:11.682" v="3194" actId="20577"/>
          <ac:spMkLst>
            <pc:docMk/>
            <pc:sldMk cId="3682942623" sldId="639"/>
            <ac:spMk id="3" creationId="{E9864715-2417-4288-B404-BEFD59177AE1}"/>
          </ac:spMkLst>
        </pc:spChg>
        <pc:spChg chg="mod">
          <ac:chgData name="Doug Young" userId="b098e104-51ca-4432-9349-e9077ee06669" providerId="ADAL" clId="{11F99B3F-544F-4D4E-B6CF-8E9CFF255642}" dt="2022-12-08T10:49:44.672" v="2620" actId="1076"/>
          <ac:spMkLst>
            <pc:docMk/>
            <pc:sldMk cId="3682942623" sldId="639"/>
            <ac:spMk id="9" creationId="{E03F7C18-D2EC-4DFC-8E25-C78C4FD36B21}"/>
          </ac:spMkLst>
        </pc:spChg>
        <pc:grpChg chg="mod">
          <ac:chgData name="Doug Young" userId="b098e104-51ca-4432-9349-e9077ee06669" providerId="ADAL" clId="{11F99B3F-544F-4D4E-B6CF-8E9CFF255642}" dt="2022-12-08T10:49:21.481" v="2616" actId="164"/>
          <ac:grpSpMkLst>
            <pc:docMk/>
            <pc:sldMk cId="3682942623" sldId="639"/>
            <ac:grpSpMk id="12" creationId="{DF3B1C57-051B-4C97-9C04-C5040D1FADD1}"/>
          </ac:grpSpMkLst>
        </pc:grpChg>
        <pc:grpChg chg="add mod">
          <ac:chgData name="Doug Young" userId="b098e104-51ca-4432-9349-e9077ee06669" providerId="ADAL" clId="{11F99B3F-544F-4D4E-B6CF-8E9CFF255642}" dt="2022-12-08T10:49:38.320" v="2619" actId="1076"/>
          <ac:grpSpMkLst>
            <pc:docMk/>
            <pc:sldMk cId="3682942623" sldId="639"/>
            <ac:grpSpMk id="16" creationId="{8A0897F8-384D-493C-965E-F7264860AC60}"/>
          </ac:grpSpMkLst>
        </pc:grpChg>
        <pc:picChg chg="del">
          <ac:chgData name="Doug Young" userId="b098e104-51ca-4432-9349-e9077ee06669" providerId="ADAL" clId="{11F99B3F-544F-4D4E-B6CF-8E9CFF255642}" dt="2022-12-08T10:12:14.240" v="509" actId="478"/>
          <ac:picMkLst>
            <pc:docMk/>
            <pc:sldMk cId="3682942623" sldId="639"/>
            <ac:picMk id="11" creationId="{CDE3DA99-1CB7-44B0-99CD-FB394B955CE1}"/>
          </ac:picMkLst>
        </pc:picChg>
        <pc:picChg chg="mod">
          <ac:chgData name="Doug Young" userId="b098e104-51ca-4432-9349-e9077ee06669" providerId="ADAL" clId="{11F99B3F-544F-4D4E-B6CF-8E9CFF255642}" dt="2022-12-08T10:49:21.481" v="2616" actId="164"/>
          <ac:picMkLst>
            <pc:docMk/>
            <pc:sldMk cId="3682942623" sldId="639"/>
            <ac:picMk id="14" creationId="{4DCDDD6E-E54C-40C7-896B-954383399427}"/>
          </ac:picMkLst>
        </pc:picChg>
      </pc:sldChg>
      <pc:sldChg chg="modSp">
        <pc:chgData name="Doug Young" userId="b098e104-51ca-4432-9349-e9077ee06669" providerId="ADAL" clId="{11F99B3F-544F-4D4E-B6CF-8E9CFF255642}" dt="2022-12-08T11:10:12.895" v="3456" actId="20577"/>
        <pc:sldMkLst>
          <pc:docMk/>
          <pc:sldMk cId="64640860" sldId="640"/>
        </pc:sldMkLst>
        <pc:spChg chg="mod">
          <ac:chgData name="Doug Young" userId="b098e104-51ca-4432-9349-e9077ee06669" providerId="ADAL" clId="{11F99B3F-544F-4D4E-B6CF-8E9CFF255642}" dt="2022-12-08T10:59:19.382" v="2919" actId="20577"/>
          <ac:spMkLst>
            <pc:docMk/>
            <pc:sldMk cId="64640860" sldId="640"/>
            <ac:spMk id="2" creationId="{00000000-0000-0000-0000-000000000000}"/>
          </ac:spMkLst>
        </pc:spChg>
        <pc:spChg chg="mod">
          <ac:chgData name="Doug Young" userId="b098e104-51ca-4432-9349-e9077ee06669" providerId="ADAL" clId="{11F99B3F-544F-4D4E-B6CF-8E9CFF255642}" dt="2022-12-08T11:10:12.895" v="3456" actId="20577"/>
          <ac:spMkLst>
            <pc:docMk/>
            <pc:sldMk cId="64640860" sldId="640"/>
            <ac:spMk id="4" creationId="{F389D280-A796-45F2-BA1D-D5501A34136C}"/>
          </ac:spMkLst>
        </pc:spChg>
      </pc:sldChg>
      <pc:sldChg chg="modSp add">
        <pc:chgData name="Doug Young" userId="b098e104-51ca-4432-9349-e9077ee06669" providerId="ADAL" clId="{11F99B3F-544F-4D4E-B6CF-8E9CFF255642}" dt="2022-12-08T11:04:44.503" v="3217" actId="20577"/>
        <pc:sldMkLst>
          <pc:docMk/>
          <pc:sldMk cId="3599665921" sldId="641"/>
        </pc:sldMkLst>
        <pc:spChg chg="mod">
          <ac:chgData name="Doug Young" userId="b098e104-51ca-4432-9349-e9077ee06669" providerId="ADAL" clId="{11F99B3F-544F-4D4E-B6CF-8E9CFF255642}" dt="2022-12-08T10:45:30.072" v="2306" actId="27636"/>
          <ac:spMkLst>
            <pc:docMk/>
            <pc:sldMk cId="3599665921" sldId="641"/>
            <ac:spMk id="2" creationId="{00000000-0000-0000-0000-000000000000}"/>
          </ac:spMkLst>
        </pc:spChg>
        <pc:spChg chg="mod">
          <ac:chgData name="Doug Young" userId="b098e104-51ca-4432-9349-e9077ee06669" providerId="ADAL" clId="{11F99B3F-544F-4D4E-B6CF-8E9CFF255642}" dt="2022-12-08T11:04:44.503" v="3217" actId="20577"/>
          <ac:spMkLst>
            <pc:docMk/>
            <pc:sldMk cId="3599665921" sldId="641"/>
            <ac:spMk id="4" creationId="{5BAF0F9C-AD79-40AF-ABCA-19FF1038D9B6}"/>
          </ac:spMkLst>
        </pc:spChg>
      </pc:sldChg>
      <pc:sldChg chg="addSp modSp add">
        <pc:chgData name="Doug Young" userId="b098e104-51ca-4432-9349-e9077ee06669" providerId="ADAL" clId="{11F99B3F-544F-4D4E-B6CF-8E9CFF255642}" dt="2022-12-08T11:07:30.727" v="3404" actId="20577"/>
        <pc:sldMkLst>
          <pc:docMk/>
          <pc:sldMk cId="3672427421" sldId="642"/>
        </pc:sldMkLst>
        <pc:spChg chg="mod">
          <ac:chgData name="Doug Young" userId="b098e104-51ca-4432-9349-e9077ee06669" providerId="ADAL" clId="{11F99B3F-544F-4D4E-B6CF-8E9CFF255642}" dt="2022-12-08T11:07:30.727" v="3404" actId="20577"/>
          <ac:spMkLst>
            <pc:docMk/>
            <pc:sldMk cId="3672427421" sldId="642"/>
            <ac:spMk id="4" creationId="{F389D280-A796-45F2-BA1D-D5501A34136C}"/>
          </ac:spMkLst>
        </pc:spChg>
        <pc:picChg chg="add mod">
          <ac:chgData name="Doug Young" userId="b098e104-51ca-4432-9349-e9077ee06669" providerId="ADAL" clId="{11F99B3F-544F-4D4E-B6CF-8E9CFF255642}" dt="2022-12-08T10:55:48.748" v="2796" actId="1076"/>
          <ac:picMkLst>
            <pc:docMk/>
            <pc:sldMk cId="3672427421" sldId="642"/>
            <ac:picMk id="5" creationId="{9E02A64F-EF7D-4DD9-824D-9089BA2E3A50}"/>
          </ac:picMkLst>
        </pc:picChg>
        <pc:picChg chg="add mod modCrop">
          <ac:chgData name="Doug Young" userId="b098e104-51ca-4432-9349-e9077ee06669" providerId="ADAL" clId="{11F99B3F-544F-4D4E-B6CF-8E9CFF255642}" dt="2022-12-08T10:58:40.244" v="2854" actId="1076"/>
          <ac:picMkLst>
            <pc:docMk/>
            <pc:sldMk cId="3672427421" sldId="642"/>
            <ac:picMk id="2050" creationId="{B0D4276A-D5DF-4BB1-BB44-0CC139C733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72" cy="49882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396" y="1"/>
            <a:ext cx="2949772" cy="49882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r">
              <a:defRPr sz="1200"/>
            </a:lvl1pPr>
          </a:lstStyle>
          <a:p>
            <a:fld id="{460B6AA6-A071-4EF9-BE05-F9EC52F5A580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8" rIns="93096" bIns="4654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18" y="4784820"/>
            <a:ext cx="5447354" cy="3913089"/>
          </a:xfrm>
          <a:prstGeom prst="rect">
            <a:avLst/>
          </a:prstGeom>
        </p:spPr>
        <p:txBody>
          <a:bodyPr vert="horz" lIns="93096" tIns="46548" rIns="93096" bIns="4654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05"/>
            <a:ext cx="2949772" cy="498822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396" y="9442105"/>
            <a:ext cx="2949772" cy="498822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r">
              <a:defRPr sz="1200"/>
            </a:lvl1pPr>
          </a:lstStyle>
          <a:p>
            <a:fld id="{E0D26AEF-6252-4051-969C-E1DAC4E56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3E26-ABDA-4CA5-9A70-AFDBA15B2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F6085-E8A5-4773-A931-046B682EF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C608-60BB-4772-AD36-A28F11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ECC4-5789-4B05-8B9C-CCF0B208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47F8B-542E-4779-90D8-ADB63143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4A15-B988-42BD-A8A8-96924459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787E5-79F3-4A82-BAAD-577C7A93D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FC28-E8BE-4C4E-A6A8-04D94921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1A3DC-A410-45D2-AEE1-D4B95878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1D966-4F0B-40CA-A4E1-349D289A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86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C29C3-B71B-45BB-ADC3-2884DD4A9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6C729-95EE-4E1E-975B-4A3297F5D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608BE-4585-4AE5-B11D-09D7D642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B842C-4F80-4132-8437-93FCD61C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06665-8681-457F-B9C3-939E558B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2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85B-C893-4D6E-ADB6-ABF216725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B2315-5B9E-42E0-9FFF-C76945469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B926E-C7B8-4ABA-AC3D-CEEF85ED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33BE2-7C72-4CF3-9FFC-8D5CCC51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C8EE-2BE6-4EA2-AB04-14E64490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4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E743-6A22-4123-ABA5-68D30F09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29E67-4ABB-48CA-A4BF-2876FF419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9CBC-9FD5-416B-BD5B-1BF7109A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E96A7-F49E-4393-A13B-337D2EBF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C0DF3-05D6-4577-A606-2AF7D509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54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FCE2-1D48-42A6-A1E9-1022E0BD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5D74C-7062-44C9-AFFB-B1A427BD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BA26-AE15-4B37-8F1D-570C645A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14AD-AB41-4C47-8519-38A855F6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A5CE-392B-4632-8CC1-A0A0D64D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5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BAC8-5579-4535-A44D-03FE20EA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52B2-42CF-454C-8670-63B8A47C2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DC755-FF63-4D1A-8208-E76F56B6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69E12-29D6-4D80-BBB1-4ED17089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318F2-4424-454C-B9D2-35F92790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8C7F8-7F56-4911-AA75-5341C774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19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AD47-20F4-4899-BFA6-132685A9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12B19-C3E0-42A3-8AD2-45C3E91F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65C3F-8D7A-4C33-A2F5-C976DC2DB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598DD-7E43-464F-A24E-B7151AD3F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D3043-5CAF-4092-8376-BA36B7D57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6C80E-457C-4DB7-B25F-E410DAD3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CDC6E-27FD-4E8E-A69E-49F02AAF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240B4-EA94-4A36-981C-7495BA10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97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46CE-2475-43C7-ACD3-2B28D629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F6895-4F76-49B7-81EF-D53BAEBF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7D219-1476-4988-801C-541A5A86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03B96-1E94-4A68-92FA-7A5CB61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7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A43C9-87A3-4D31-9310-48545A7D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6219D-6AB8-4663-9A9D-68D6A99A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52780-B393-49F4-8F47-27379ED0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44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8548-1FCC-49A3-B6B6-06E1E666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2163-4CD3-4324-8197-DE51EB3D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64B39-17C4-4C88-865E-5A6B8FAA6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E937B-5CC4-4F3F-A1BB-7D07AC44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B936C-8329-4E78-905E-5FD2F048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21C3D-0B51-4154-B2BC-3CA6F1F4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72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D7C6-D388-4478-9696-E1220496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65CA-D271-4A7B-81F3-3338BAA2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AEE9-70E8-4EFE-8D4F-AA64102B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BED3C-69F2-4C44-900A-8585A9C4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FEE16-0AB6-4A9E-9624-C149F9FE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DCEEF-A450-441C-A253-D836E8F73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94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E1C-4847-463F-9554-31A51DCE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753A2-DB8A-4205-9E52-683F17BAA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D4A52-4413-40DE-A8B7-0AEC65B8F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7E27D-56F7-4A01-8DFB-5BE74AD8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79E36-0D2C-486F-8E3C-76E767BD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D4A5-ED34-4513-B4EE-BE42AF3F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33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37C7-9986-4F9A-A286-774AB917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A700D-D7D2-4B39-98D6-B5DBD71EF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8C9B-2636-49D5-92E1-3136B464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B0F94-8393-4745-A94F-ACA0DA16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47C90-1C1B-4FF6-93F6-279295EB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1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30DDD-0A7E-490B-AE06-D35C674B3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62D02-8F74-49B6-A1EB-57DDFE970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63021-5B29-4516-9760-30C9597F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C59FC-23E9-40C7-B44B-43BDAE4D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1BA5-6BFD-4B95-8D37-58237BA4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01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3624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923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2884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7023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94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7085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1934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651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3456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5278-0C7A-430A-92EA-8A8F28F3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DDA0-A170-4DDD-A643-81EDB16A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3AB65-A17A-4A4F-AE63-B76A3018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AD6A1-DA1D-4474-A53E-0FC8C99B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22962-CF89-478F-BFF4-07F46BC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39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7932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2559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9611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6175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04000"/>
            <a:ext cx="7920000" cy="3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548000"/>
            <a:ext cx="7200000" cy="439200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2C90-F7F4-400F-AA18-620BA0D5C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828000"/>
            <a:ext cx="7920000" cy="360000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81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7A61-BAC9-4E5F-A350-C56229C0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A5DF-FD7E-4929-8741-FD7635B0A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0F626-6EAC-4ED8-91E3-A55F6B2E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4FEE7-C7AB-4046-ABAC-666B5DC4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4545-1C41-4FDD-AAEB-175802B1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D15A-D2B4-41BF-B0CC-DD44310F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3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C346-DA9E-474E-899B-F1AD7C7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9C80E-BB84-47E2-997F-7F34411D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CD935-9A44-4874-BBD8-456C772C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D42C0-8283-4DC3-B16D-6C57E927A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E2343-7FBB-4DDF-A1A3-7BD4DA0C6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1AA46-CA60-4E47-9448-018F26E2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3FFB0-1410-43FF-9454-A3D097A0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A8C73-AB40-4194-A3B2-23C847DC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0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3198-A549-4941-965A-C64B1371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EEEF9-A023-4C70-A42D-90EA01B1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BAD54-EE78-44F3-A602-DEFF004F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30E9B-0C9A-4719-A3CF-01D5538E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6D0BA-F445-4559-8D80-EF7F8E5C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952FA-49FC-48C6-B864-391A285C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54510-2910-437F-B03F-169CB34F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54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2330-3797-464E-8334-D27B7094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E67C9-6783-4FF2-B0D1-D61E3E11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94ACC-0BAE-4948-97D2-109C307F0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B2C95-2E91-454C-9BD0-7B93B23E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4A60-AB37-4F49-B505-C1B10396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2A1D6-3363-4750-A813-D4B92D44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66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F9DB-67A3-457C-A966-2A8459E9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135C5-AA96-4C20-A8E5-4727DE44C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5991-2E26-462C-8B46-80CE55B37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6E633-3968-44AD-B61A-F78F342F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7F152-E08B-41AF-AC7B-3C65DECA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15D64-247C-4151-8914-329B2355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file://localhost/Volumes/Katherine/Katherine's%20jobs/Jobs%20in%20progress/Tay%20Cities%20Deal/Tay%20Cities%20powerpoint/Tay%20Cities%20powerpoint%20slide.jpg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5D45C-4B18-4180-B8CA-30C08C80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22FF9-9FA1-4F1B-B5E5-CB5E4517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B723B-00D0-4A75-A204-E83D0226D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7389-4F66-472B-9F1E-E2E8EDA7CC39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B400A-4DF9-439B-BD3B-5AFBBE9E4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0111-DA36-4125-832F-4B3B28F9F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CB52-D98F-4E87-8C65-7D86D2A80F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B70D7-8670-4B95-B464-271A516F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81BB-5267-4502-82F4-5A25A181C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2881-45DE-4570-98B5-03F7BC53C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52E3-4545-411F-B221-A07884DC8FC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CFB44-670B-4130-BBD8-66CB6CD23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B0CEE-29F3-407F-A6FF-AFD9BF3AE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5C62-113D-42CD-ADF4-E6BDCBE03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6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C779-6A8B-3641-881C-F07EE0FBB20F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9B20-F23D-CE46-A7AF-B4A06FA9F4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Tay Cities powerpoint slide.jpg" descr="/Volumes/Katherine/Katherine's jobs/Jobs in progress/Tay Cities Deal/Tay Cities powerpoint/Tay Cities powerpoint slide.jp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 Thematic Board - 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Robin Presswood – Chair, Digital Thematic Board</a:t>
            </a:r>
            <a:endParaRPr lang="en-GB" dirty="0"/>
          </a:p>
        </p:txBody>
      </p:sp>
      <p:sp>
        <p:nvSpPr>
          <p:cNvPr id="4" name="AutoShape 2" descr="https://ukc-powerpoint.officeapps.live.com/pods/GetClipboardImage.ashx?Id=e1a2eb88-f439-4223-b0aa-8d29b656f77f&amp;DC=GUK3&amp;pkey=7bff9556-2617-4876-a147-a354afc73635&amp;wdwaccluster=GUK3">
            <a:extLst>
              <a:ext uri="{FF2B5EF4-FFF2-40B4-BE49-F238E27FC236}">
                <a16:creationId xmlns:a16="http://schemas.microsoft.com/office/drawing/2014/main" id="{475F9477-8959-4796-8B30-FC4862E04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891"/>
            <a:ext cx="8229600" cy="778100"/>
          </a:xfrm>
        </p:spPr>
        <p:txBody>
          <a:bodyPr/>
          <a:lstStyle/>
          <a:p>
            <a:r>
              <a:rPr lang="en-GB" dirty="0"/>
              <a:t>Looking Forward – 5G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9D280-A796-45F2-BA1D-D5501A34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294"/>
            <a:ext cx="8229600" cy="30382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800" dirty="0"/>
              <a:t>Tay 5G</a:t>
            </a:r>
          </a:p>
          <a:p>
            <a:pPr lvl="1"/>
            <a:r>
              <a:rPr lang="en-GB" sz="2400" dirty="0"/>
              <a:t>Virtual Production and Smart Ports Use Cases</a:t>
            </a:r>
            <a:endParaRPr lang="en-GB" sz="2400" dirty="0">
              <a:cs typeface="Calibri"/>
            </a:endParaRPr>
          </a:p>
          <a:p>
            <a:pPr lvl="1"/>
            <a:r>
              <a:rPr lang="en-GB" sz="2400" dirty="0"/>
              <a:t>Tay5G Challenge Fund – Launched for applications on 7</a:t>
            </a:r>
            <a:r>
              <a:rPr lang="en-GB" sz="2400" baseline="30000" dirty="0"/>
              <a:t>th</a:t>
            </a:r>
            <a:r>
              <a:rPr lang="en-GB" sz="2400" dirty="0"/>
              <a:t> December</a:t>
            </a:r>
          </a:p>
          <a:p>
            <a:pPr lvl="2"/>
            <a:r>
              <a:rPr lang="en-GB" sz="2000" dirty="0"/>
              <a:t>All Funded projects to commence on 1</a:t>
            </a:r>
            <a:r>
              <a:rPr lang="en-GB" sz="2000" baseline="30000" dirty="0"/>
              <a:t>st</a:t>
            </a:r>
            <a:r>
              <a:rPr lang="en-GB" sz="2000" dirty="0"/>
              <a:t> April 2023 and will be complete by 31</a:t>
            </a:r>
            <a:r>
              <a:rPr lang="en-GB" sz="2000" baseline="30000" dirty="0"/>
              <a:t>st</a:t>
            </a:r>
            <a:r>
              <a:rPr lang="en-GB" sz="2000" dirty="0"/>
              <a:t> March 2024.</a:t>
            </a:r>
          </a:p>
          <a:p>
            <a:endParaRPr lang="en-GB" sz="2800" dirty="0"/>
          </a:p>
          <a:p>
            <a:r>
              <a:rPr lang="en-GB" sz="2800" dirty="0"/>
              <a:t>Launch of Regional S5GCConnect Hub in Dundee on 6</a:t>
            </a:r>
            <a:r>
              <a:rPr lang="en-GB" sz="2800" baseline="30000" dirty="0"/>
              <a:t>th</a:t>
            </a:r>
            <a:r>
              <a:rPr lang="en-GB" sz="2800" dirty="0"/>
              <a:t> December</a:t>
            </a:r>
          </a:p>
        </p:txBody>
      </p:sp>
      <p:pic>
        <p:nvPicPr>
          <p:cNvPr id="5" name="Picture 2" descr="The Scotland 5G Centre is the national hub for 5G">
            <a:extLst>
              <a:ext uri="{FF2B5EF4-FFF2-40B4-BE49-F238E27FC236}">
                <a16:creationId xmlns:a16="http://schemas.microsoft.com/office/drawing/2014/main" id="{9E02A64F-EF7D-4DD9-824D-9089BA2E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3" y="4293884"/>
            <a:ext cx="2689659" cy="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B0D4276A-D5DF-4BB1-BB44-0CC139C7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0"/>
          <a:stretch/>
        </p:blipFill>
        <p:spPr bwMode="auto">
          <a:xfrm>
            <a:off x="3846818" y="3931229"/>
            <a:ext cx="3698481" cy="17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274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C07C-73D3-4ECF-A672-E2B1C89F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118813"/>
          </a:xfrm>
        </p:spPr>
        <p:txBody>
          <a:bodyPr/>
          <a:lstStyle/>
          <a:p>
            <a:r>
              <a:rPr lang="en-GB" dirty="0"/>
              <a:t>1-2 representatives from each LA</a:t>
            </a:r>
          </a:p>
          <a:p>
            <a:r>
              <a:rPr lang="en-GB" dirty="0"/>
              <a:t>Scottish Enterprise</a:t>
            </a:r>
          </a:p>
          <a:p>
            <a:r>
              <a:rPr lang="en-GB" dirty="0"/>
              <a:t>Scottish Futures Trust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A8D590F-1A03-4EDE-A0B0-B0C5CAF91F1A}"/>
              </a:ext>
            </a:extLst>
          </p:cNvPr>
          <p:cNvSpPr txBox="1">
            <a:spLocks/>
          </p:cNvSpPr>
          <p:nvPr/>
        </p:nvSpPr>
        <p:spPr>
          <a:xfrm>
            <a:off x="457200" y="4080681"/>
            <a:ext cx="8229600" cy="14671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Membership highlights increasing focus on digital infrastructure and regional digital economy</a:t>
            </a:r>
          </a:p>
        </p:txBody>
      </p:sp>
    </p:spTree>
    <p:extLst>
      <p:ext uri="{BB962C8B-B14F-4D97-AF65-F5344CB8AC3E}">
        <p14:creationId xmlns:p14="http://schemas.microsoft.com/office/powerpoint/2010/main" val="23680302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267E-87CF-442D-BCC7-4BA8F9DC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029"/>
            <a:ext cx="8235647" cy="568477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8080"/>
                </a:solidFill>
                <a:latin typeface="+mn-lt"/>
              </a:rPr>
              <a:t>Digital Board Business Cases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A8E002-5632-4001-82FE-C6FA91176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81168"/>
              </p:ext>
            </p:extLst>
          </p:nvPr>
        </p:nvGraphicFramePr>
        <p:xfrm>
          <a:off x="2001762" y="961571"/>
          <a:ext cx="5150927" cy="107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0927">
                  <a:extLst>
                    <a:ext uri="{9D8B030D-6E8A-4147-A177-3AD203B41FA5}">
                      <a16:colId xmlns:a16="http://schemas.microsoft.com/office/drawing/2014/main" val="4190530201"/>
                    </a:ext>
                  </a:extLst>
                </a:gridCol>
              </a:tblGrid>
              <a:tr h="4783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Project Reference and Name </a:t>
                      </a:r>
                      <a:endParaRPr lang="en-GB" sz="1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76577" marR="76577" marT="38289" marB="38289" anchor="ctr">
                    <a:solidFill>
                      <a:srgbClr val="535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47665"/>
                  </a:ext>
                </a:extLst>
              </a:tr>
              <a:tr h="29637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TCD005 &amp; TCD006 Rural Angus and Perth &amp; Kinross Broadband</a:t>
                      </a:r>
                    </a:p>
                  </a:txBody>
                  <a:tcPr marL="76577" marR="76577" marT="38289" marB="38289" anchor="ctr"/>
                </a:tc>
                <a:extLst>
                  <a:ext uri="{0D108BD9-81ED-4DB2-BD59-A6C34878D82A}">
                    <a16:rowId xmlns:a16="http://schemas.microsoft.com/office/drawing/2014/main" val="3341910955"/>
                  </a:ext>
                </a:extLst>
              </a:tr>
              <a:tr h="29637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TCD007 5G Digital Testbeds</a:t>
                      </a:r>
                    </a:p>
                  </a:txBody>
                  <a:tcPr marL="76577" marR="76577" marT="38289" marB="38289" anchor="ctr"/>
                </a:tc>
                <a:extLst>
                  <a:ext uri="{0D108BD9-81ED-4DB2-BD59-A6C34878D82A}">
                    <a16:rowId xmlns:a16="http://schemas.microsoft.com/office/drawing/2014/main" val="1618613994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B1BCFA-DA36-0A02-7030-2C8995C4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1488"/>
            <a:ext cx="8229600" cy="779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TCD005 &amp; TCD006 – Deployment complete as of 31st March 2022. 186 sites connected in Perth &amp; Kinross and Angus.</a:t>
            </a:r>
            <a:endParaRPr lang="en-GB" sz="2000" dirty="0">
              <a:cs typeface="Calibri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39AECA3-45B5-E6AC-A327-8AF942C0E2D7}"/>
              </a:ext>
            </a:extLst>
          </p:cNvPr>
          <p:cNvSpPr txBox="1">
            <a:spLocks/>
          </p:cNvSpPr>
          <p:nvPr/>
        </p:nvSpPr>
        <p:spPr>
          <a:xfrm>
            <a:off x="458410" y="3324983"/>
            <a:ext cx="8229600" cy="2520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TCD007</a:t>
            </a:r>
          </a:p>
          <a:p>
            <a:pPr lvl="1"/>
            <a:r>
              <a:rPr lang="en-GB" sz="1800" dirty="0">
                <a:ea typeface="+mn-lt"/>
                <a:cs typeface="+mn-lt"/>
              </a:rPr>
              <a:t>Governance process in place with established Tay5G Board for oversight of project development and delivery</a:t>
            </a:r>
          </a:p>
          <a:p>
            <a:pPr lvl="1"/>
            <a:r>
              <a:rPr lang="en-GB" sz="1800" dirty="0">
                <a:ea typeface="+mn-lt"/>
                <a:cs typeface="+mn-lt"/>
              </a:rPr>
              <a:t>Pathfinder delivered - eSports</a:t>
            </a:r>
          </a:p>
          <a:p>
            <a:pPr lvl="1"/>
            <a:r>
              <a:rPr lang="en-GB" sz="1800" dirty="0">
                <a:ea typeface="+mn-lt"/>
                <a:cs typeface="+mn-lt"/>
              </a:rPr>
              <a:t>Pathfinders in progress - Virtual Production and Smart Ports</a:t>
            </a:r>
            <a:endParaRPr lang="en-GB" sz="1800">
              <a:cs typeface="Calibri"/>
            </a:endParaRPr>
          </a:p>
          <a:p>
            <a:pPr lvl="1"/>
            <a:r>
              <a:rPr lang="en-GB" sz="1800" dirty="0">
                <a:ea typeface="+mn-lt"/>
                <a:cs typeface="+mn-lt"/>
              </a:rPr>
              <a:t>Tay5G Challenge Fund – Launched for applications on 7th December - funded projects to commence in April 2023.</a:t>
            </a:r>
            <a:endParaRPr lang="en-GB" sz="1800" dirty="0">
              <a:cs typeface="Calibri"/>
            </a:endParaRPr>
          </a:p>
          <a:p>
            <a:pPr lvl="1"/>
            <a:endParaRPr lang="en-GB" sz="1800" dirty="0">
              <a:cs typeface="Calibri"/>
            </a:endParaRPr>
          </a:p>
          <a:p>
            <a:pPr lvl="1"/>
            <a:endParaRPr lang="en-GB" sz="1600" dirty="0">
              <a:cs typeface="Calibri"/>
            </a:endParaRPr>
          </a:p>
          <a:p>
            <a:pPr lvl="1"/>
            <a:endParaRPr lang="en-GB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8873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Digital Infrastructure – Fixed and Mobile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0F9C-AD79-40AF-ABCA-19FF1038D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Key area of focus following on from completion of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Rural Angus and Perth &amp; Kinross Broadband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are the gaps to gigabit/full-fibre deployment across Tay Cities Region?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SG R100 Programme – Timescales and understanding gaps in main programme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Mobile deployment – anticipating and stimulating demand for 5G &amp; Small Cell</a:t>
            </a:r>
            <a:endParaRPr lang="en-GB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9882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2">
            <a:extLst>
              <a:ext uri="{FF2B5EF4-FFF2-40B4-BE49-F238E27FC236}">
                <a16:creationId xmlns:a16="http://schemas.microsoft.com/office/drawing/2014/main" id="{8D8C9F9B-AD33-4D55-9198-0D9CFFEF7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5" b="-1"/>
          <a:stretch/>
        </p:blipFill>
        <p:spPr>
          <a:xfrm>
            <a:off x="7896304" y="5501976"/>
            <a:ext cx="1260309" cy="391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3F7C18-D2EC-4DFC-8E25-C78C4FD36B21}"/>
              </a:ext>
            </a:extLst>
          </p:cNvPr>
          <p:cNvSpPr txBox="1"/>
          <p:nvPr/>
        </p:nvSpPr>
        <p:spPr>
          <a:xfrm>
            <a:off x="375588" y="872684"/>
            <a:ext cx="8392821" cy="136191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2100" dirty="0"/>
              <a:t>Substantial </a:t>
            </a:r>
            <a:r>
              <a:rPr lang="en-US" sz="2100" dirty="0" err="1"/>
              <a:t>programme</a:t>
            </a:r>
            <a:r>
              <a:rPr lang="en-US" sz="2100" dirty="0"/>
              <a:t> of engagement with digital infrastructure providers active in the Tay Cities Region, including:</a:t>
            </a:r>
          </a:p>
          <a:p>
            <a:endParaRPr lang="en-US" sz="2100" dirty="0">
              <a:cs typeface="Calibri"/>
            </a:endParaRPr>
          </a:p>
          <a:p>
            <a:endParaRPr lang="en-GB" sz="2100" b="1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1FF67C-E08B-4AD7-900A-56ED9475C62C}"/>
              </a:ext>
            </a:extLst>
          </p:cNvPr>
          <p:cNvSpPr txBox="1"/>
          <p:nvPr/>
        </p:nvSpPr>
        <p:spPr>
          <a:xfrm>
            <a:off x="5221397" y="4405015"/>
            <a:ext cx="3285917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64715-2417-4288-B404-BEFD59177AE1}"/>
              </a:ext>
            </a:extLst>
          </p:cNvPr>
          <p:cNvSpPr/>
          <p:nvPr/>
        </p:nvSpPr>
        <p:spPr>
          <a:xfrm>
            <a:off x="418176" y="3697745"/>
            <a:ext cx="8307647" cy="2008242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2100" dirty="0">
                <a:cs typeface="Calibri"/>
              </a:rPr>
              <a:t>Key Goals:</a:t>
            </a:r>
          </a:p>
          <a:p>
            <a:endParaRPr lang="en-US" sz="2100" dirty="0"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n-US" sz="2100" dirty="0">
                <a:cs typeface="Calibri"/>
              </a:rPr>
              <a:t>Understanding current and future deployment plans</a:t>
            </a:r>
          </a:p>
          <a:p>
            <a:pPr marL="342900" indent="-342900">
              <a:buFontTx/>
              <a:buChar char="-"/>
            </a:pPr>
            <a:r>
              <a:rPr lang="en-US" sz="2100" dirty="0">
                <a:cs typeface="Calibri"/>
              </a:rPr>
              <a:t>Barriers to deployment</a:t>
            </a:r>
          </a:p>
          <a:p>
            <a:pPr marL="342900" indent="-342900">
              <a:buFontTx/>
              <a:buChar char="-"/>
            </a:pPr>
            <a:r>
              <a:rPr lang="en-US" sz="2100" dirty="0" err="1">
                <a:cs typeface="Calibri"/>
              </a:rPr>
              <a:t>Utilisation</a:t>
            </a:r>
            <a:r>
              <a:rPr lang="en-US" sz="2100" dirty="0">
                <a:cs typeface="Calibri"/>
              </a:rPr>
              <a:t> of Broadband Voucher Schemes (R100, UKG)</a:t>
            </a:r>
          </a:p>
          <a:p>
            <a:endParaRPr lang="en-US" sz="2100" dirty="0"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0897F8-384D-493C-965E-F7264860AC60}"/>
              </a:ext>
            </a:extLst>
          </p:cNvPr>
          <p:cNvGrpSpPr/>
          <p:nvPr/>
        </p:nvGrpSpPr>
        <p:grpSpPr>
          <a:xfrm>
            <a:off x="2446440" y="1648104"/>
            <a:ext cx="4251117" cy="1780896"/>
            <a:chOff x="1906335" y="1318236"/>
            <a:chExt cx="5246153" cy="21977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3B1C57-051B-4C97-9C04-C5040D1FADD1}"/>
                </a:ext>
              </a:extLst>
            </p:cNvPr>
            <p:cNvGrpSpPr/>
            <p:nvPr/>
          </p:nvGrpSpPr>
          <p:grpSpPr>
            <a:xfrm>
              <a:off x="1906335" y="1318236"/>
              <a:ext cx="5246153" cy="2015972"/>
              <a:chOff x="2097290" y="2402990"/>
              <a:chExt cx="7394556" cy="2845417"/>
            </a:xfrm>
          </p:grpSpPr>
          <p:pic>
            <p:nvPicPr>
              <p:cNvPr id="2" name="Picture 3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29442943-6320-40E1-9BA6-7CF68E844F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690" t="26496" r="21704" b="25855"/>
              <a:stretch/>
            </p:blipFill>
            <p:spPr>
              <a:xfrm>
                <a:off x="6098354" y="2402990"/>
                <a:ext cx="3393492" cy="1334582"/>
              </a:xfrm>
              <a:prstGeom prst="rect">
                <a:avLst/>
              </a:prstGeom>
            </p:spPr>
          </p:pic>
          <p:pic>
            <p:nvPicPr>
              <p:cNvPr id="4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C43826A7-D034-4153-B5CD-0DF0E5AB5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7290" y="2710393"/>
                <a:ext cx="3727681" cy="714150"/>
              </a:xfrm>
              <a:prstGeom prst="rect">
                <a:avLst/>
              </a:prstGeom>
            </p:spPr>
          </p:pic>
          <p:pic>
            <p:nvPicPr>
              <p:cNvPr id="10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293FE89F-FA64-4F7C-B8B3-0097796C9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9789" y="3625399"/>
                <a:ext cx="2576339" cy="1623008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CDDD6E-E54C-40C7-896B-954383399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055" t="11545" r="10298" b="8596"/>
            <a:stretch/>
          </p:blipFill>
          <p:spPr>
            <a:xfrm>
              <a:off x="5247759" y="2074131"/>
              <a:ext cx="1401905" cy="1441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94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234"/>
          </a:xfrm>
        </p:spPr>
        <p:txBody>
          <a:bodyPr>
            <a:normAutofit fontScale="90000"/>
          </a:bodyPr>
          <a:lstStyle/>
          <a:p>
            <a:r>
              <a:rPr lang="en-GB" dirty="0"/>
              <a:t>Scottish Futures Trust - </a:t>
            </a:r>
            <a:r>
              <a:rPr lang="en-GB" dirty="0" err="1"/>
              <a:t>Infralink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B746C-7972-4E7F-94AB-58C33575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4872"/>
            <a:ext cx="8229600" cy="180150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Tay Cities Region working with SFT to implement best practice in mobile infrastructure deployment</a:t>
            </a:r>
          </a:p>
          <a:p>
            <a:r>
              <a:rPr lang="en-GB" sz="2400" dirty="0"/>
              <a:t>DCMS-funded pilot – </a:t>
            </a:r>
            <a:r>
              <a:rPr lang="en-GB" sz="2400" dirty="0" err="1"/>
              <a:t>Infralink</a:t>
            </a:r>
            <a:r>
              <a:rPr lang="en-GB" sz="2400" dirty="0"/>
              <a:t> Exchange – online asset registry to assist Mobile Network Operators (MNOs) in siting masts</a:t>
            </a:r>
          </a:p>
          <a:p>
            <a:r>
              <a:rPr lang="en-GB" sz="2400" dirty="0"/>
              <a:t>Platform currently in testing - Running to March 2023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01AD98-7D13-42AD-B534-92D97D97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75" y="2884479"/>
            <a:ext cx="4147984" cy="25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644DDE3-735A-44F6-A916-43DDE4590C20}"/>
              </a:ext>
            </a:extLst>
          </p:cNvPr>
          <p:cNvSpPr txBox="1">
            <a:spLocks/>
          </p:cNvSpPr>
          <p:nvPr/>
        </p:nvSpPr>
        <p:spPr>
          <a:xfrm>
            <a:off x="354841" y="2726140"/>
            <a:ext cx="3916908" cy="2695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Goals: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Accelerate deployment (inc. 5G Small Cell)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Reduce time from proposal-to-deployment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Increase collaboration with Industry</a:t>
            </a:r>
          </a:p>
        </p:txBody>
      </p:sp>
    </p:spTree>
    <p:extLst>
      <p:ext uri="{BB962C8B-B14F-4D97-AF65-F5344CB8AC3E}">
        <p14:creationId xmlns:p14="http://schemas.microsoft.com/office/powerpoint/2010/main" val="173441808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/>
              <a:t>Digital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0F9C-AD79-40AF-ABCA-19FF1038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8992"/>
            <a:ext cx="8229600" cy="4555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Scottish Enterprise – Regional Digital/Tech Ecosystems– Draft Report circulated for feedback</a:t>
            </a:r>
          </a:p>
          <a:p>
            <a:pPr lvl="1"/>
            <a:r>
              <a:rPr lang="en-GB" sz="2400" dirty="0"/>
              <a:t>Barriers – lack of tech accelerators or colocation spaces in region, investor presence focused on central belt, regular tech events</a:t>
            </a:r>
          </a:p>
          <a:p>
            <a:pPr lvl="1"/>
            <a:r>
              <a:rPr lang="en-GB" sz="2400" dirty="0"/>
              <a:t>Opportunities – Launch of Tech Scaler and </a:t>
            </a:r>
            <a:r>
              <a:rPr lang="en-GB" sz="2400" dirty="0" err="1"/>
              <a:t>CyberQuarter</a:t>
            </a:r>
            <a:endParaRPr lang="en-GB" sz="2400" dirty="0" err="1">
              <a:cs typeface="Calibri"/>
            </a:endParaRPr>
          </a:p>
          <a:p>
            <a:pPr lvl="1"/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Final Report in new year - working with SE to identify next steps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96659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891"/>
            <a:ext cx="8229600" cy="778100"/>
          </a:xfrm>
        </p:spPr>
        <p:txBody>
          <a:bodyPr>
            <a:noAutofit/>
          </a:bodyPr>
          <a:lstStyle/>
          <a:p>
            <a:r>
              <a:rPr lang="en-GB" sz="3600" dirty="0"/>
              <a:t>Looking 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9D280-A796-45F2-BA1D-D5501A34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294"/>
            <a:ext cx="8229600" cy="4411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Adding further National Agency expertise to the Board.</a:t>
            </a:r>
            <a:endParaRPr lang="en-GB" sz="2800" dirty="0">
              <a:cs typeface="Calibri"/>
            </a:endParaRPr>
          </a:p>
          <a:p>
            <a:pPr lvl="1"/>
            <a:r>
              <a:rPr lang="en-GB" sz="2400" dirty="0"/>
              <a:t>Reflecting broader scope of activities</a:t>
            </a:r>
            <a:endParaRPr lang="en-GB" sz="2400" dirty="0">
              <a:cs typeface="Calibri"/>
            </a:endParaRPr>
          </a:p>
          <a:p>
            <a:r>
              <a:rPr lang="en-GB" sz="2800" dirty="0"/>
              <a:t>TCD Digital Skills Project</a:t>
            </a:r>
          </a:p>
          <a:p>
            <a:pPr lvl="1"/>
            <a:r>
              <a:rPr lang="en-GB" sz="2400" dirty="0"/>
              <a:t>Identifying opportunities for collaboration</a:t>
            </a:r>
          </a:p>
          <a:p>
            <a:pPr lvl="1"/>
            <a:r>
              <a:rPr lang="en-GB" sz="2400" dirty="0"/>
              <a:t>SE’s Regional Digital/Tech Ecosystem work will be critical</a:t>
            </a:r>
          </a:p>
        </p:txBody>
      </p:sp>
    </p:spTree>
    <p:extLst>
      <p:ext uri="{BB962C8B-B14F-4D97-AF65-F5344CB8AC3E}">
        <p14:creationId xmlns:p14="http://schemas.microsoft.com/office/powerpoint/2010/main" val="6464086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891"/>
            <a:ext cx="8229600" cy="778100"/>
          </a:xfrm>
        </p:spPr>
        <p:txBody>
          <a:bodyPr>
            <a:noAutofit/>
          </a:bodyPr>
          <a:lstStyle/>
          <a:p>
            <a:r>
              <a:rPr lang="en-GB" sz="3600" dirty="0"/>
              <a:t>Looking Forward – Digital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9D280-A796-45F2-BA1D-D5501A34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294"/>
            <a:ext cx="8229600" cy="4411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cs typeface="Calibri"/>
              </a:rPr>
              <a:t> Creation of a Regional Digital Infrastructure Strategy</a:t>
            </a:r>
            <a:endParaRPr lang="en-GB" sz="2800" dirty="0"/>
          </a:p>
          <a:p>
            <a:pPr lvl="1"/>
            <a:r>
              <a:rPr lang="en-GB" sz="2400" dirty="0">
                <a:cs typeface="Calibri"/>
              </a:rPr>
              <a:t>Maximise fibre and mobile deployment throughout region</a:t>
            </a:r>
          </a:p>
          <a:p>
            <a:pPr lvl="1"/>
            <a:r>
              <a:rPr lang="en-GB" sz="2400" dirty="0">
                <a:cs typeface="Calibri"/>
              </a:rPr>
              <a:t>Removing barriers to commercial rollout</a:t>
            </a:r>
          </a:p>
          <a:p>
            <a:pPr lvl="1"/>
            <a:r>
              <a:rPr lang="en-GB" sz="2400" dirty="0">
                <a:cs typeface="Calibri"/>
              </a:rPr>
              <a:t>Support growing knowledge economy and create a demand for digital skills</a:t>
            </a:r>
            <a:endParaRPr lang="en-GB" sz="2400" dirty="0"/>
          </a:p>
          <a:p>
            <a:r>
              <a:rPr lang="en-GB" sz="2800" dirty="0"/>
              <a:t>UK SPF Proposal – Digital Engagement Officers</a:t>
            </a:r>
            <a:endParaRPr lang="en-GB" dirty="0"/>
          </a:p>
          <a:p>
            <a:pPr lvl="1"/>
            <a:r>
              <a:rPr lang="en-GB" sz="2400" dirty="0"/>
              <a:t>Take-up of R100 vouchers remains low – high risk of digital exclusion – 11k+ premises eligible</a:t>
            </a:r>
          </a:p>
          <a:p>
            <a:pPr lvl="1"/>
            <a:r>
              <a:rPr lang="en-GB" sz="2400" dirty="0"/>
              <a:t>Regional posts – engaging with suppliers and residents to maximise take-up of vouchers across Tay Cities Region</a:t>
            </a:r>
          </a:p>
          <a:p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9529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6E4D901003F49A4FE834CD28C9E65" ma:contentTypeVersion="14" ma:contentTypeDescription="Create a new document." ma:contentTypeScope="" ma:versionID="6f49db5167c64c33d64d00fb11efafbe">
  <xsd:schema xmlns:xsd="http://www.w3.org/2001/XMLSchema" xmlns:xs="http://www.w3.org/2001/XMLSchema" xmlns:p="http://schemas.microsoft.com/office/2006/metadata/properties" xmlns:ns1="http://schemas.microsoft.com/sharepoint/v3" xmlns:ns3="48b85b25-c9bd-4733-8ac5-62e2fd5748a8" xmlns:ns4="0fa23d90-7f02-4b13-ad58-ac3c9007742d" targetNamespace="http://schemas.microsoft.com/office/2006/metadata/properties" ma:root="true" ma:fieldsID="d7b974a514ae25fbb7bc2b8f53f047c3" ns1:_="" ns3:_="" ns4:_="">
    <xsd:import namespace="http://schemas.microsoft.com/sharepoint/v3"/>
    <xsd:import namespace="48b85b25-c9bd-4733-8ac5-62e2fd5748a8"/>
    <xsd:import namespace="0fa23d90-7f02-4b13-ad58-ac3c900774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85b25-c9bd-4733-8ac5-62e2fd574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23d90-7f02-4b13-ad58-ac3c900774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64E55D-99B3-4E0D-A588-84918C9A888E}">
  <ds:schemaRefs>
    <ds:schemaRef ds:uri="http://www.w3.org/XML/1998/namespace"/>
    <ds:schemaRef ds:uri="http://schemas.microsoft.com/sharepoint/v3"/>
    <ds:schemaRef ds:uri="http://schemas.microsoft.com/office/infopath/2007/PartnerControls"/>
    <ds:schemaRef ds:uri="http://purl.org/dc/terms/"/>
    <ds:schemaRef ds:uri="48b85b25-c9bd-4733-8ac5-62e2fd5748a8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fa23d90-7f02-4b13-ad58-ac3c9007742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75C537-A2F5-4218-9EEF-33512D1DA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AEAA6-FDEA-4D6F-A8B8-00ECAB918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b85b25-c9bd-4733-8ac5-62e2fd5748a8"/>
    <ds:schemaRef ds:uri="0fa23d90-7f02-4b13-ad58-ac3c900774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39303</TotalTime>
  <Words>377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Custom Design</vt:lpstr>
      <vt:lpstr>1_Custom Design</vt:lpstr>
      <vt:lpstr>Office Theme</vt:lpstr>
      <vt:lpstr>Digital Thematic Board - Update</vt:lpstr>
      <vt:lpstr>Governance</vt:lpstr>
      <vt:lpstr>Digital Board Business Cases</vt:lpstr>
      <vt:lpstr>Digital Infrastructure – Fixed and Mobile</vt:lpstr>
      <vt:lpstr>PowerPoint Presentation</vt:lpstr>
      <vt:lpstr>Scottish Futures Trust - Infralink</vt:lpstr>
      <vt:lpstr>Digital Economy</vt:lpstr>
      <vt:lpstr>Looking Forward</vt:lpstr>
      <vt:lpstr>Looking Forward – Digital Infrastructure</vt:lpstr>
      <vt:lpstr>Looking Forward – 5G</vt:lpstr>
    </vt:vector>
  </TitlesOfParts>
  <Company>The Union Advertising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Dobson</dc:creator>
  <cp:lastModifiedBy>Doug Young</cp:lastModifiedBy>
  <cp:revision>1217</cp:revision>
  <cp:lastPrinted>2021-04-09T16:35:02Z</cp:lastPrinted>
  <dcterms:created xsi:type="dcterms:W3CDTF">2015-08-10T17:10:39Z</dcterms:created>
  <dcterms:modified xsi:type="dcterms:W3CDTF">2022-12-09T08:59:32Z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0x010100CFE6E4D901003F49A4FE834CD28C9E65</vt:lpwstr>
  </property>
  <property fmtid="{D5CDD505-2E9C-101B-9397-08002B2CF9AE}" pid="4" name="Order">
    <vt:r8>35300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